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76" r:id="rId4"/>
    <p:sldId id="277" r:id="rId5"/>
    <p:sldId id="275" r:id="rId6"/>
    <p:sldId id="278" r:id="rId7"/>
    <p:sldId id="260" r:id="rId8"/>
    <p:sldId id="285" r:id="rId9"/>
    <p:sldId id="258" r:id="rId10"/>
    <p:sldId id="292" r:id="rId11"/>
    <p:sldId id="291" r:id="rId12"/>
    <p:sldId id="289" r:id="rId13"/>
    <p:sldId id="290" r:id="rId14"/>
    <p:sldId id="286" r:id="rId15"/>
    <p:sldId id="287" r:id="rId16"/>
    <p:sldId id="288" r:id="rId17"/>
    <p:sldId id="274" r:id="rId18"/>
    <p:sldId id="279" r:id="rId19"/>
    <p:sldId id="265" r:id="rId20"/>
    <p:sldId id="266" r:id="rId21"/>
    <p:sldId id="280" r:id="rId22"/>
    <p:sldId id="282" r:id="rId23"/>
    <p:sldId id="264" r:id="rId24"/>
    <p:sldId id="263" r:id="rId25"/>
    <p:sldId id="281" r:id="rId26"/>
    <p:sldId id="267" r:id="rId27"/>
    <p:sldId id="268" r:id="rId28"/>
    <p:sldId id="283" r:id="rId29"/>
    <p:sldId id="284" r:id="rId30"/>
    <p:sldId id="27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52"/>
    <p:restoredTop sz="95588"/>
  </p:normalViewPr>
  <p:slideViewPr>
    <p:cSldViewPr snapToGrid="0" snapToObjects="1">
      <p:cViewPr varScale="1">
        <p:scale>
          <a:sx n="124" d="100"/>
          <a:sy n="124" d="100"/>
        </p:scale>
        <p:origin x="4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6BD082-37C9-3140-AB4C-BB16F02BFED9}" type="doc">
      <dgm:prSet loTypeId="urn:microsoft.com/office/officeart/2005/8/layout/radial5" loCatId="" qsTypeId="urn:microsoft.com/office/officeart/2005/8/quickstyle/simple1" qsCatId="simple" csTypeId="urn:microsoft.com/office/officeart/2005/8/colors/accent1_2" csCatId="accent1" phldr="1"/>
      <dgm:spPr/>
      <dgm:t>
        <a:bodyPr/>
        <a:lstStyle/>
        <a:p>
          <a:endParaRPr lang="en-GB"/>
        </a:p>
      </dgm:t>
    </dgm:pt>
    <dgm:pt modelId="{B913AA04-537A-D342-954E-DD2ABF5102B0}">
      <dgm:prSet custT="1"/>
      <dgm:spPr/>
      <dgm:t>
        <a:bodyPr/>
        <a:lstStyle/>
        <a:p>
          <a:r>
            <a:rPr lang="en-GB" sz="2800" b="1" dirty="0">
              <a:solidFill>
                <a:schemeClr val="accent2">
                  <a:lumMod val="75000"/>
                </a:schemeClr>
              </a:solidFill>
            </a:rPr>
            <a:t>Current</a:t>
          </a:r>
        </a:p>
        <a:p>
          <a:r>
            <a:rPr lang="en-GB" sz="2800" b="1" dirty="0">
              <a:solidFill>
                <a:schemeClr val="accent2">
                  <a:lumMod val="75000"/>
                </a:schemeClr>
              </a:solidFill>
            </a:rPr>
            <a:t>Issues</a:t>
          </a:r>
        </a:p>
      </dgm:t>
    </dgm:pt>
    <dgm:pt modelId="{DEC78E0E-F37E-E44B-A284-0C9947AAF017}" type="parTrans" cxnId="{8BFBDAC0-FA57-DA44-87DF-288A92E0E432}">
      <dgm:prSet/>
      <dgm:spPr/>
      <dgm:t>
        <a:bodyPr/>
        <a:lstStyle/>
        <a:p>
          <a:endParaRPr lang="en-GB"/>
        </a:p>
      </dgm:t>
    </dgm:pt>
    <dgm:pt modelId="{8E577D37-DA05-E742-BE00-55DD685B1091}" type="sibTrans" cxnId="{8BFBDAC0-FA57-DA44-87DF-288A92E0E432}">
      <dgm:prSet/>
      <dgm:spPr/>
      <dgm:t>
        <a:bodyPr/>
        <a:lstStyle/>
        <a:p>
          <a:endParaRPr lang="en-GB"/>
        </a:p>
      </dgm:t>
    </dgm:pt>
    <dgm:pt modelId="{7264F40F-4879-8649-A4C8-F6FFAD458D92}">
      <dgm:prSet/>
      <dgm:spPr/>
      <dgm:t>
        <a:bodyPr/>
        <a:lstStyle/>
        <a:p>
          <a:r>
            <a:rPr lang="en-GB" dirty="0"/>
            <a:t>Spread of information and fake news</a:t>
          </a:r>
        </a:p>
      </dgm:t>
    </dgm:pt>
    <dgm:pt modelId="{5BAE6E20-1C65-0541-8AA1-E2D2F94203A2}" type="parTrans" cxnId="{1387C449-A0F7-344C-A452-7E5D6D3A2925}">
      <dgm:prSet/>
      <dgm:spPr/>
      <dgm:t>
        <a:bodyPr/>
        <a:lstStyle/>
        <a:p>
          <a:endParaRPr lang="en-GB"/>
        </a:p>
      </dgm:t>
    </dgm:pt>
    <dgm:pt modelId="{82AD3585-58CF-894A-AD83-0383EFFD57B3}" type="sibTrans" cxnId="{1387C449-A0F7-344C-A452-7E5D6D3A2925}">
      <dgm:prSet/>
      <dgm:spPr/>
      <dgm:t>
        <a:bodyPr/>
        <a:lstStyle/>
        <a:p>
          <a:endParaRPr lang="en-GB"/>
        </a:p>
      </dgm:t>
    </dgm:pt>
    <dgm:pt modelId="{5FCA75B6-B0D4-2542-88FA-329C3FA94D8B}">
      <dgm:prSet/>
      <dgm:spPr/>
      <dgm:t>
        <a:bodyPr/>
        <a:lstStyle/>
        <a:p>
          <a:r>
            <a:rPr lang="en-GB" dirty="0"/>
            <a:t>Data collection, storage and minimisation</a:t>
          </a:r>
        </a:p>
      </dgm:t>
    </dgm:pt>
    <dgm:pt modelId="{234722C9-A8D6-C94D-8FFA-950D33979655}" type="parTrans" cxnId="{9584B540-783E-6F4E-88C0-8C48BD7C0A33}">
      <dgm:prSet/>
      <dgm:spPr/>
      <dgm:t>
        <a:bodyPr/>
        <a:lstStyle/>
        <a:p>
          <a:endParaRPr lang="en-GB"/>
        </a:p>
      </dgm:t>
    </dgm:pt>
    <dgm:pt modelId="{EDE9E8FD-9E36-9549-8EEB-262A86F8D21A}" type="sibTrans" cxnId="{9584B540-783E-6F4E-88C0-8C48BD7C0A33}">
      <dgm:prSet/>
      <dgm:spPr/>
      <dgm:t>
        <a:bodyPr/>
        <a:lstStyle/>
        <a:p>
          <a:endParaRPr lang="en-GB"/>
        </a:p>
      </dgm:t>
    </dgm:pt>
    <dgm:pt modelId="{CD34DCCC-2474-5B4A-B27A-8BF25AC0F663}">
      <dgm:prSet/>
      <dgm:spPr/>
      <dgm:t>
        <a:bodyPr/>
        <a:lstStyle/>
        <a:p>
          <a:r>
            <a:rPr lang="en-GB" dirty="0"/>
            <a:t>Privacy, consent and linking data</a:t>
          </a:r>
        </a:p>
      </dgm:t>
    </dgm:pt>
    <dgm:pt modelId="{055DECBB-7483-6D48-B3F8-CD2C43433CC9}" type="parTrans" cxnId="{89A53E06-319B-3241-802A-4EC87E5FB56B}">
      <dgm:prSet/>
      <dgm:spPr/>
      <dgm:t>
        <a:bodyPr/>
        <a:lstStyle/>
        <a:p>
          <a:endParaRPr lang="en-GB"/>
        </a:p>
      </dgm:t>
    </dgm:pt>
    <dgm:pt modelId="{3A5A4193-74FC-4848-8CBF-539D3A908353}" type="sibTrans" cxnId="{89A53E06-319B-3241-802A-4EC87E5FB56B}">
      <dgm:prSet/>
      <dgm:spPr/>
      <dgm:t>
        <a:bodyPr/>
        <a:lstStyle/>
        <a:p>
          <a:endParaRPr lang="en-GB"/>
        </a:p>
      </dgm:t>
    </dgm:pt>
    <dgm:pt modelId="{CEC7F856-6AFE-8A4F-92DE-1ACAA5C31CCB}">
      <dgm:prSet/>
      <dgm:spPr/>
      <dgm:t>
        <a:bodyPr/>
        <a:lstStyle/>
        <a:p>
          <a:r>
            <a:rPr lang="en-GB" dirty="0"/>
            <a:t>Use of automation in government/civil service</a:t>
          </a:r>
        </a:p>
      </dgm:t>
    </dgm:pt>
    <dgm:pt modelId="{C3B69077-66A6-C54D-B919-4EB8D0E48D69}" type="parTrans" cxnId="{19CE1DE2-20F2-D740-A7C4-09D6046798F6}">
      <dgm:prSet/>
      <dgm:spPr/>
      <dgm:t>
        <a:bodyPr/>
        <a:lstStyle/>
        <a:p>
          <a:endParaRPr lang="en-GB"/>
        </a:p>
      </dgm:t>
    </dgm:pt>
    <dgm:pt modelId="{E427DA0D-4D02-6346-A71C-121D840E4458}" type="sibTrans" cxnId="{19CE1DE2-20F2-D740-A7C4-09D6046798F6}">
      <dgm:prSet/>
      <dgm:spPr/>
      <dgm:t>
        <a:bodyPr/>
        <a:lstStyle/>
        <a:p>
          <a:endParaRPr lang="en-GB"/>
        </a:p>
      </dgm:t>
    </dgm:pt>
    <dgm:pt modelId="{36FE4E42-D5EC-7B4F-8B1A-EEDC47BBAEFB}">
      <dgm:prSet/>
      <dgm:spPr/>
      <dgm:t>
        <a:bodyPr/>
        <a:lstStyle/>
        <a:p>
          <a:r>
            <a:rPr lang="en-GB" dirty="0"/>
            <a:t>Scale of automation</a:t>
          </a:r>
        </a:p>
      </dgm:t>
    </dgm:pt>
    <dgm:pt modelId="{2012AD29-A3B8-A84D-9863-6A20EDFE0855}" type="parTrans" cxnId="{B57976EC-D569-6246-A0F0-1A7C38D49EC6}">
      <dgm:prSet/>
      <dgm:spPr/>
      <dgm:t>
        <a:bodyPr/>
        <a:lstStyle/>
        <a:p>
          <a:endParaRPr lang="en-GB"/>
        </a:p>
      </dgm:t>
    </dgm:pt>
    <dgm:pt modelId="{5946743F-697E-D74B-BC00-FF7731363A74}" type="sibTrans" cxnId="{B57976EC-D569-6246-A0F0-1A7C38D49EC6}">
      <dgm:prSet/>
      <dgm:spPr/>
      <dgm:t>
        <a:bodyPr/>
        <a:lstStyle/>
        <a:p>
          <a:endParaRPr lang="en-GB"/>
        </a:p>
      </dgm:t>
    </dgm:pt>
    <dgm:pt modelId="{84F5D416-A1A1-2F48-8FF6-596426AF2E31}">
      <dgm:prSet/>
      <dgm:spPr/>
      <dgm:t>
        <a:bodyPr/>
        <a:lstStyle/>
        <a:p>
          <a:r>
            <a:rPr lang="en-GB" dirty="0"/>
            <a:t>Use of public data</a:t>
          </a:r>
        </a:p>
      </dgm:t>
    </dgm:pt>
    <dgm:pt modelId="{7C89E0B1-7436-0942-9110-1E98447B1AD3}" type="parTrans" cxnId="{BCB84AA2-A063-504C-8E52-4FD5DDFF5ABF}">
      <dgm:prSet/>
      <dgm:spPr/>
      <dgm:t>
        <a:bodyPr/>
        <a:lstStyle/>
        <a:p>
          <a:endParaRPr lang="en-GB"/>
        </a:p>
      </dgm:t>
    </dgm:pt>
    <dgm:pt modelId="{776B2045-7E69-5E4D-AAB9-F34BA08D2791}" type="sibTrans" cxnId="{BCB84AA2-A063-504C-8E52-4FD5DDFF5ABF}">
      <dgm:prSet/>
      <dgm:spPr/>
      <dgm:t>
        <a:bodyPr/>
        <a:lstStyle/>
        <a:p>
          <a:endParaRPr lang="en-GB"/>
        </a:p>
      </dgm:t>
    </dgm:pt>
    <dgm:pt modelId="{BA3E838D-9871-FA44-949C-D127F740E3DB}">
      <dgm:prSet/>
      <dgm:spPr/>
      <dgm:t>
        <a:bodyPr/>
        <a:lstStyle/>
        <a:p>
          <a:r>
            <a:rPr lang="en-GB" dirty="0" err="1"/>
            <a:t>Explainability</a:t>
          </a:r>
          <a:r>
            <a:rPr lang="en-GB" dirty="0"/>
            <a:t> and understanding of models</a:t>
          </a:r>
        </a:p>
      </dgm:t>
    </dgm:pt>
    <dgm:pt modelId="{0934EEE2-1E8C-284A-B109-97D9790A28DC}" type="parTrans" cxnId="{34AA827A-9996-D849-BF3B-B7AF9AE4B253}">
      <dgm:prSet/>
      <dgm:spPr/>
      <dgm:t>
        <a:bodyPr/>
        <a:lstStyle/>
        <a:p>
          <a:endParaRPr lang="en-GB"/>
        </a:p>
      </dgm:t>
    </dgm:pt>
    <dgm:pt modelId="{97E16782-78E6-A141-A3C9-3ACEED343EDE}" type="sibTrans" cxnId="{34AA827A-9996-D849-BF3B-B7AF9AE4B253}">
      <dgm:prSet/>
      <dgm:spPr/>
      <dgm:t>
        <a:bodyPr/>
        <a:lstStyle/>
        <a:p>
          <a:endParaRPr lang="en-GB"/>
        </a:p>
      </dgm:t>
    </dgm:pt>
    <dgm:pt modelId="{294C421E-CD5E-7441-A356-820B461D6B47}">
      <dgm:prSet/>
      <dgm:spPr/>
      <dgm:t>
        <a:bodyPr/>
        <a:lstStyle/>
        <a:p>
          <a:r>
            <a:rPr lang="en-GB" dirty="0"/>
            <a:t>Bias</a:t>
          </a:r>
        </a:p>
      </dgm:t>
    </dgm:pt>
    <dgm:pt modelId="{84408706-B225-B348-B5B2-316412614666}" type="parTrans" cxnId="{50873352-F13C-4746-9E4C-B9C8EC6F0B33}">
      <dgm:prSet/>
      <dgm:spPr/>
      <dgm:t>
        <a:bodyPr/>
        <a:lstStyle/>
        <a:p>
          <a:endParaRPr lang="en-GB"/>
        </a:p>
      </dgm:t>
    </dgm:pt>
    <dgm:pt modelId="{EEC56186-2B52-6F47-9CEA-3A67C2F91C0B}" type="sibTrans" cxnId="{50873352-F13C-4746-9E4C-B9C8EC6F0B33}">
      <dgm:prSet/>
      <dgm:spPr/>
      <dgm:t>
        <a:bodyPr/>
        <a:lstStyle/>
        <a:p>
          <a:endParaRPr lang="en-GB"/>
        </a:p>
      </dgm:t>
    </dgm:pt>
    <dgm:pt modelId="{EFEC523F-0C00-0743-AE24-0EE5D4A773E5}" type="pres">
      <dgm:prSet presAssocID="{D96BD082-37C9-3140-AB4C-BB16F02BFED9}" presName="Name0" presStyleCnt="0">
        <dgm:presLayoutVars>
          <dgm:chMax val="1"/>
          <dgm:dir/>
          <dgm:animLvl val="ctr"/>
          <dgm:resizeHandles val="exact"/>
        </dgm:presLayoutVars>
      </dgm:prSet>
      <dgm:spPr/>
    </dgm:pt>
    <dgm:pt modelId="{ABA25D9B-0B00-7E46-8E41-41A236D182F8}" type="pres">
      <dgm:prSet presAssocID="{B913AA04-537A-D342-954E-DD2ABF5102B0}" presName="centerShape" presStyleLbl="node0" presStyleIdx="0" presStyleCnt="1"/>
      <dgm:spPr/>
    </dgm:pt>
    <dgm:pt modelId="{594E7EF2-2338-8341-AD1B-75BD7389298C}" type="pres">
      <dgm:prSet presAssocID="{84408706-B225-B348-B5B2-316412614666}" presName="parTrans" presStyleLbl="sibTrans2D1" presStyleIdx="0" presStyleCnt="8"/>
      <dgm:spPr/>
    </dgm:pt>
    <dgm:pt modelId="{BE0D0B83-3494-034A-85A3-21EE85C475AD}" type="pres">
      <dgm:prSet presAssocID="{84408706-B225-B348-B5B2-316412614666}" presName="connectorText" presStyleLbl="sibTrans2D1" presStyleIdx="0" presStyleCnt="8"/>
      <dgm:spPr/>
    </dgm:pt>
    <dgm:pt modelId="{EE2A04DE-B4D9-9445-990B-42B90D78D34E}" type="pres">
      <dgm:prSet presAssocID="{294C421E-CD5E-7441-A356-820B461D6B47}" presName="node" presStyleLbl="node1" presStyleIdx="0" presStyleCnt="8">
        <dgm:presLayoutVars>
          <dgm:bulletEnabled val="1"/>
        </dgm:presLayoutVars>
      </dgm:prSet>
      <dgm:spPr/>
    </dgm:pt>
    <dgm:pt modelId="{CFBB1659-C9C0-E946-B23E-3FAA25941674}" type="pres">
      <dgm:prSet presAssocID="{5BAE6E20-1C65-0541-8AA1-E2D2F94203A2}" presName="parTrans" presStyleLbl="sibTrans2D1" presStyleIdx="1" presStyleCnt="8"/>
      <dgm:spPr/>
    </dgm:pt>
    <dgm:pt modelId="{EE940EAC-412C-1E4F-8F19-52C3DA809C12}" type="pres">
      <dgm:prSet presAssocID="{5BAE6E20-1C65-0541-8AA1-E2D2F94203A2}" presName="connectorText" presStyleLbl="sibTrans2D1" presStyleIdx="1" presStyleCnt="8"/>
      <dgm:spPr/>
    </dgm:pt>
    <dgm:pt modelId="{FE79308C-440C-0542-957A-C87004C1768D}" type="pres">
      <dgm:prSet presAssocID="{7264F40F-4879-8649-A4C8-F6FFAD458D92}" presName="node" presStyleLbl="node1" presStyleIdx="1" presStyleCnt="8">
        <dgm:presLayoutVars>
          <dgm:bulletEnabled val="1"/>
        </dgm:presLayoutVars>
      </dgm:prSet>
      <dgm:spPr/>
    </dgm:pt>
    <dgm:pt modelId="{F2E27C09-94E6-8740-8273-7AF1BDFA603C}" type="pres">
      <dgm:prSet presAssocID="{234722C9-A8D6-C94D-8FFA-950D33979655}" presName="parTrans" presStyleLbl="sibTrans2D1" presStyleIdx="2" presStyleCnt="8"/>
      <dgm:spPr/>
    </dgm:pt>
    <dgm:pt modelId="{F34FDCFE-647C-214C-AA43-7013D4B75BB1}" type="pres">
      <dgm:prSet presAssocID="{234722C9-A8D6-C94D-8FFA-950D33979655}" presName="connectorText" presStyleLbl="sibTrans2D1" presStyleIdx="2" presStyleCnt="8"/>
      <dgm:spPr/>
    </dgm:pt>
    <dgm:pt modelId="{7A7787AC-7F59-7F48-9B01-A6807000D9FB}" type="pres">
      <dgm:prSet presAssocID="{5FCA75B6-B0D4-2542-88FA-329C3FA94D8B}" presName="node" presStyleLbl="node1" presStyleIdx="2" presStyleCnt="8">
        <dgm:presLayoutVars>
          <dgm:bulletEnabled val="1"/>
        </dgm:presLayoutVars>
      </dgm:prSet>
      <dgm:spPr/>
    </dgm:pt>
    <dgm:pt modelId="{1CBD26DD-C303-0C4A-ADBB-7C822C05714D}" type="pres">
      <dgm:prSet presAssocID="{055DECBB-7483-6D48-B3F8-CD2C43433CC9}" presName="parTrans" presStyleLbl="sibTrans2D1" presStyleIdx="3" presStyleCnt="8"/>
      <dgm:spPr/>
    </dgm:pt>
    <dgm:pt modelId="{599C546D-EA1E-2A4D-9F50-175F8E5B9ADE}" type="pres">
      <dgm:prSet presAssocID="{055DECBB-7483-6D48-B3F8-CD2C43433CC9}" presName="connectorText" presStyleLbl="sibTrans2D1" presStyleIdx="3" presStyleCnt="8"/>
      <dgm:spPr/>
    </dgm:pt>
    <dgm:pt modelId="{1F47AB29-8CE0-8D4F-9209-03A7579958B2}" type="pres">
      <dgm:prSet presAssocID="{CD34DCCC-2474-5B4A-B27A-8BF25AC0F663}" presName="node" presStyleLbl="node1" presStyleIdx="3" presStyleCnt="8">
        <dgm:presLayoutVars>
          <dgm:bulletEnabled val="1"/>
        </dgm:presLayoutVars>
      </dgm:prSet>
      <dgm:spPr/>
    </dgm:pt>
    <dgm:pt modelId="{67F6CE66-5F3A-C747-AA68-7091EF73FCF3}" type="pres">
      <dgm:prSet presAssocID="{C3B69077-66A6-C54D-B919-4EB8D0E48D69}" presName="parTrans" presStyleLbl="sibTrans2D1" presStyleIdx="4" presStyleCnt="8"/>
      <dgm:spPr/>
    </dgm:pt>
    <dgm:pt modelId="{B42ACE2B-4C84-CF46-8759-581709458F66}" type="pres">
      <dgm:prSet presAssocID="{C3B69077-66A6-C54D-B919-4EB8D0E48D69}" presName="connectorText" presStyleLbl="sibTrans2D1" presStyleIdx="4" presStyleCnt="8"/>
      <dgm:spPr/>
    </dgm:pt>
    <dgm:pt modelId="{EFF81749-E2B0-6F4F-8341-A730E64608E3}" type="pres">
      <dgm:prSet presAssocID="{CEC7F856-6AFE-8A4F-92DE-1ACAA5C31CCB}" presName="node" presStyleLbl="node1" presStyleIdx="4" presStyleCnt="8">
        <dgm:presLayoutVars>
          <dgm:bulletEnabled val="1"/>
        </dgm:presLayoutVars>
      </dgm:prSet>
      <dgm:spPr/>
    </dgm:pt>
    <dgm:pt modelId="{558EFA72-F45D-7942-A2EF-5CEACAF7F599}" type="pres">
      <dgm:prSet presAssocID="{2012AD29-A3B8-A84D-9863-6A20EDFE0855}" presName="parTrans" presStyleLbl="sibTrans2D1" presStyleIdx="5" presStyleCnt="8"/>
      <dgm:spPr/>
    </dgm:pt>
    <dgm:pt modelId="{53CB62D8-7FDD-9245-87E0-69DD7FB674F1}" type="pres">
      <dgm:prSet presAssocID="{2012AD29-A3B8-A84D-9863-6A20EDFE0855}" presName="connectorText" presStyleLbl="sibTrans2D1" presStyleIdx="5" presStyleCnt="8"/>
      <dgm:spPr/>
    </dgm:pt>
    <dgm:pt modelId="{7DB9B856-106D-8F42-8423-5E525623DF65}" type="pres">
      <dgm:prSet presAssocID="{36FE4E42-D5EC-7B4F-8B1A-EEDC47BBAEFB}" presName="node" presStyleLbl="node1" presStyleIdx="5" presStyleCnt="8">
        <dgm:presLayoutVars>
          <dgm:bulletEnabled val="1"/>
        </dgm:presLayoutVars>
      </dgm:prSet>
      <dgm:spPr/>
    </dgm:pt>
    <dgm:pt modelId="{BFDC3AB8-7227-5A4C-8BC7-2EA4E42AB0DD}" type="pres">
      <dgm:prSet presAssocID="{7C89E0B1-7436-0942-9110-1E98447B1AD3}" presName="parTrans" presStyleLbl="sibTrans2D1" presStyleIdx="6" presStyleCnt="8"/>
      <dgm:spPr/>
    </dgm:pt>
    <dgm:pt modelId="{F534BD88-60CA-0246-AA87-EF56F189E4D2}" type="pres">
      <dgm:prSet presAssocID="{7C89E0B1-7436-0942-9110-1E98447B1AD3}" presName="connectorText" presStyleLbl="sibTrans2D1" presStyleIdx="6" presStyleCnt="8"/>
      <dgm:spPr/>
    </dgm:pt>
    <dgm:pt modelId="{61426D3F-C2AC-B340-A8DC-AA95E05AB7AE}" type="pres">
      <dgm:prSet presAssocID="{84F5D416-A1A1-2F48-8FF6-596426AF2E31}" presName="node" presStyleLbl="node1" presStyleIdx="6" presStyleCnt="8">
        <dgm:presLayoutVars>
          <dgm:bulletEnabled val="1"/>
        </dgm:presLayoutVars>
      </dgm:prSet>
      <dgm:spPr/>
    </dgm:pt>
    <dgm:pt modelId="{FB727F82-CE6D-DE42-9EBE-9EDA5104C928}" type="pres">
      <dgm:prSet presAssocID="{0934EEE2-1E8C-284A-B109-97D9790A28DC}" presName="parTrans" presStyleLbl="sibTrans2D1" presStyleIdx="7" presStyleCnt="8"/>
      <dgm:spPr/>
    </dgm:pt>
    <dgm:pt modelId="{C58B5CAF-E705-D142-AAD2-7C27269DC001}" type="pres">
      <dgm:prSet presAssocID="{0934EEE2-1E8C-284A-B109-97D9790A28DC}" presName="connectorText" presStyleLbl="sibTrans2D1" presStyleIdx="7" presStyleCnt="8"/>
      <dgm:spPr/>
    </dgm:pt>
    <dgm:pt modelId="{6D048DCE-5280-B64C-9AC1-3B9469BBF8ED}" type="pres">
      <dgm:prSet presAssocID="{BA3E838D-9871-FA44-949C-D127F740E3DB}" presName="node" presStyleLbl="node1" presStyleIdx="7" presStyleCnt="8">
        <dgm:presLayoutVars>
          <dgm:bulletEnabled val="1"/>
        </dgm:presLayoutVars>
      </dgm:prSet>
      <dgm:spPr/>
    </dgm:pt>
  </dgm:ptLst>
  <dgm:cxnLst>
    <dgm:cxn modelId="{9A208803-1E38-524C-9C86-849A5C180C39}" type="presOf" srcId="{CD34DCCC-2474-5B4A-B27A-8BF25AC0F663}" destId="{1F47AB29-8CE0-8D4F-9209-03A7579958B2}" srcOrd="0" destOrd="0" presId="urn:microsoft.com/office/officeart/2005/8/layout/radial5"/>
    <dgm:cxn modelId="{89A53E06-319B-3241-802A-4EC87E5FB56B}" srcId="{B913AA04-537A-D342-954E-DD2ABF5102B0}" destId="{CD34DCCC-2474-5B4A-B27A-8BF25AC0F663}" srcOrd="3" destOrd="0" parTransId="{055DECBB-7483-6D48-B3F8-CD2C43433CC9}" sibTransId="{3A5A4193-74FC-4848-8CBF-539D3A908353}"/>
    <dgm:cxn modelId="{B9A7820B-52D9-F24E-A888-2C79956BC0BB}" type="presOf" srcId="{C3B69077-66A6-C54D-B919-4EB8D0E48D69}" destId="{67F6CE66-5F3A-C747-AA68-7091EF73FCF3}" srcOrd="0" destOrd="0" presId="urn:microsoft.com/office/officeart/2005/8/layout/radial5"/>
    <dgm:cxn modelId="{9415270C-CA87-4B4C-9991-FAA2D00232F1}" type="presOf" srcId="{CEC7F856-6AFE-8A4F-92DE-1ACAA5C31CCB}" destId="{EFF81749-E2B0-6F4F-8341-A730E64608E3}" srcOrd="0" destOrd="0" presId="urn:microsoft.com/office/officeart/2005/8/layout/radial5"/>
    <dgm:cxn modelId="{33C01515-9C4C-7A48-8923-6CF4C13F4C4D}" type="presOf" srcId="{5BAE6E20-1C65-0541-8AA1-E2D2F94203A2}" destId="{CFBB1659-C9C0-E946-B23E-3FAA25941674}" srcOrd="0" destOrd="0" presId="urn:microsoft.com/office/officeart/2005/8/layout/radial5"/>
    <dgm:cxn modelId="{86561836-E974-FB44-9D0E-1E29ECF3F194}" type="presOf" srcId="{C3B69077-66A6-C54D-B919-4EB8D0E48D69}" destId="{B42ACE2B-4C84-CF46-8759-581709458F66}" srcOrd="1" destOrd="0" presId="urn:microsoft.com/office/officeart/2005/8/layout/radial5"/>
    <dgm:cxn modelId="{2AFDEE37-85A8-2448-B413-FB6F050876AB}" type="presOf" srcId="{5BAE6E20-1C65-0541-8AA1-E2D2F94203A2}" destId="{EE940EAC-412C-1E4F-8F19-52C3DA809C12}" srcOrd="1" destOrd="0" presId="urn:microsoft.com/office/officeart/2005/8/layout/radial5"/>
    <dgm:cxn modelId="{9584B540-783E-6F4E-88C0-8C48BD7C0A33}" srcId="{B913AA04-537A-D342-954E-DD2ABF5102B0}" destId="{5FCA75B6-B0D4-2542-88FA-329C3FA94D8B}" srcOrd="2" destOrd="0" parTransId="{234722C9-A8D6-C94D-8FFA-950D33979655}" sibTransId="{EDE9E8FD-9E36-9549-8EEB-262A86F8D21A}"/>
    <dgm:cxn modelId="{EB915D44-240C-1943-A432-09FEA2446291}" type="presOf" srcId="{84408706-B225-B348-B5B2-316412614666}" destId="{594E7EF2-2338-8341-AD1B-75BD7389298C}" srcOrd="0" destOrd="0" presId="urn:microsoft.com/office/officeart/2005/8/layout/radial5"/>
    <dgm:cxn modelId="{1387C449-A0F7-344C-A452-7E5D6D3A2925}" srcId="{B913AA04-537A-D342-954E-DD2ABF5102B0}" destId="{7264F40F-4879-8649-A4C8-F6FFAD458D92}" srcOrd="1" destOrd="0" parTransId="{5BAE6E20-1C65-0541-8AA1-E2D2F94203A2}" sibTransId="{82AD3585-58CF-894A-AD83-0383EFFD57B3}"/>
    <dgm:cxn modelId="{50873352-F13C-4746-9E4C-B9C8EC6F0B33}" srcId="{B913AA04-537A-D342-954E-DD2ABF5102B0}" destId="{294C421E-CD5E-7441-A356-820B461D6B47}" srcOrd="0" destOrd="0" parTransId="{84408706-B225-B348-B5B2-316412614666}" sibTransId="{EEC56186-2B52-6F47-9CEA-3A67C2F91C0B}"/>
    <dgm:cxn modelId="{4E07795C-003C-D34B-BA32-21FEF69FDFA7}" type="presOf" srcId="{84F5D416-A1A1-2F48-8FF6-596426AF2E31}" destId="{61426D3F-C2AC-B340-A8DC-AA95E05AB7AE}" srcOrd="0" destOrd="0" presId="urn:microsoft.com/office/officeart/2005/8/layout/radial5"/>
    <dgm:cxn modelId="{F7186271-D95F-7D43-A3CA-D99E2D63BF4F}" type="presOf" srcId="{055DECBB-7483-6D48-B3F8-CD2C43433CC9}" destId="{599C546D-EA1E-2A4D-9F50-175F8E5B9ADE}" srcOrd="1" destOrd="0" presId="urn:microsoft.com/office/officeart/2005/8/layout/radial5"/>
    <dgm:cxn modelId="{35882A77-15A1-7C47-9B65-DCA2E4BCA689}" type="presOf" srcId="{2012AD29-A3B8-A84D-9863-6A20EDFE0855}" destId="{558EFA72-F45D-7942-A2EF-5CEACAF7F599}" srcOrd="0" destOrd="0" presId="urn:microsoft.com/office/officeart/2005/8/layout/radial5"/>
    <dgm:cxn modelId="{34AA827A-9996-D849-BF3B-B7AF9AE4B253}" srcId="{B913AA04-537A-D342-954E-DD2ABF5102B0}" destId="{BA3E838D-9871-FA44-949C-D127F740E3DB}" srcOrd="7" destOrd="0" parTransId="{0934EEE2-1E8C-284A-B109-97D9790A28DC}" sibTransId="{97E16782-78E6-A141-A3C9-3ACEED343EDE}"/>
    <dgm:cxn modelId="{2D2FFB7A-B872-244A-9C2B-2BAAF005FC3D}" type="presOf" srcId="{294C421E-CD5E-7441-A356-820B461D6B47}" destId="{EE2A04DE-B4D9-9445-990B-42B90D78D34E}" srcOrd="0" destOrd="0" presId="urn:microsoft.com/office/officeart/2005/8/layout/radial5"/>
    <dgm:cxn modelId="{72D11081-9E5D-3C44-9E7C-FC2BC07D77B6}" type="presOf" srcId="{D96BD082-37C9-3140-AB4C-BB16F02BFED9}" destId="{EFEC523F-0C00-0743-AE24-0EE5D4A773E5}" srcOrd="0" destOrd="0" presId="urn:microsoft.com/office/officeart/2005/8/layout/radial5"/>
    <dgm:cxn modelId="{0AA11E91-9D17-A745-B499-244AE9CE581D}" type="presOf" srcId="{7C89E0B1-7436-0942-9110-1E98447B1AD3}" destId="{F534BD88-60CA-0246-AA87-EF56F189E4D2}" srcOrd="1" destOrd="0" presId="urn:microsoft.com/office/officeart/2005/8/layout/radial5"/>
    <dgm:cxn modelId="{BCB84AA2-A063-504C-8E52-4FD5DDFF5ABF}" srcId="{B913AA04-537A-D342-954E-DD2ABF5102B0}" destId="{84F5D416-A1A1-2F48-8FF6-596426AF2E31}" srcOrd="6" destOrd="0" parTransId="{7C89E0B1-7436-0942-9110-1E98447B1AD3}" sibTransId="{776B2045-7E69-5E4D-AAB9-F34BA08D2791}"/>
    <dgm:cxn modelId="{4C6DA4A4-06F7-6843-B302-58BF44ADDF2D}" type="presOf" srcId="{234722C9-A8D6-C94D-8FFA-950D33979655}" destId="{F2E27C09-94E6-8740-8273-7AF1BDFA603C}" srcOrd="0" destOrd="0" presId="urn:microsoft.com/office/officeart/2005/8/layout/radial5"/>
    <dgm:cxn modelId="{F48301A5-3604-B644-99E0-BB49A2D69787}" type="presOf" srcId="{055DECBB-7483-6D48-B3F8-CD2C43433CC9}" destId="{1CBD26DD-C303-0C4A-ADBB-7C822C05714D}" srcOrd="0" destOrd="0" presId="urn:microsoft.com/office/officeart/2005/8/layout/radial5"/>
    <dgm:cxn modelId="{B36B25A6-4349-8A4C-BF25-676C0320A802}" type="presOf" srcId="{2012AD29-A3B8-A84D-9863-6A20EDFE0855}" destId="{53CB62D8-7FDD-9245-87E0-69DD7FB674F1}" srcOrd="1" destOrd="0" presId="urn:microsoft.com/office/officeart/2005/8/layout/radial5"/>
    <dgm:cxn modelId="{6F5D58A9-8BCE-6747-A71F-0BCD5E9BC53C}" type="presOf" srcId="{0934EEE2-1E8C-284A-B109-97D9790A28DC}" destId="{FB727F82-CE6D-DE42-9EBE-9EDA5104C928}" srcOrd="0" destOrd="0" presId="urn:microsoft.com/office/officeart/2005/8/layout/radial5"/>
    <dgm:cxn modelId="{CBC62AAE-C81D-8149-B040-8D0D14B3366D}" type="presOf" srcId="{5FCA75B6-B0D4-2542-88FA-329C3FA94D8B}" destId="{7A7787AC-7F59-7F48-9B01-A6807000D9FB}" srcOrd="0" destOrd="0" presId="urn:microsoft.com/office/officeart/2005/8/layout/radial5"/>
    <dgm:cxn modelId="{100DE2BD-26BB-734A-A7DF-7AD43C8C2CF3}" type="presOf" srcId="{0934EEE2-1E8C-284A-B109-97D9790A28DC}" destId="{C58B5CAF-E705-D142-AAD2-7C27269DC001}" srcOrd="1" destOrd="0" presId="urn:microsoft.com/office/officeart/2005/8/layout/radial5"/>
    <dgm:cxn modelId="{8BFBDAC0-FA57-DA44-87DF-288A92E0E432}" srcId="{D96BD082-37C9-3140-AB4C-BB16F02BFED9}" destId="{B913AA04-537A-D342-954E-DD2ABF5102B0}" srcOrd="0" destOrd="0" parTransId="{DEC78E0E-F37E-E44B-A284-0C9947AAF017}" sibTransId="{8E577D37-DA05-E742-BE00-55DD685B1091}"/>
    <dgm:cxn modelId="{2A937CD2-0911-704F-8760-40E49E0F154D}" type="presOf" srcId="{36FE4E42-D5EC-7B4F-8B1A-EEDC47BBAEFB}" destId="{7DB9B856-106D-8F42-8423-5E525623DF65}" srcOrd="0" destOrd="0" presId="urn:microsoft.com/office/officeart/2005/8/layout/radial5"/>
    <dgm:cxn modelId="{DB3AB8D9-1892-D14F-8464-FBBB88C38EF0}" type="presOf" srcId="{B913AA04-537A-D342-954E-DD2ABF5102B0}" destId="{ABA25D9B-0B00-7E46-8E41-41A236D182F8}" srcOrd="0" destOrd="0" presId="urn:microsoft.com/office/officeart/2005/8/layout/radial5"/>
    <dgm:cxn modelId="{19CE1DE2-20F2-D740-A7C4-09D6046798F6}" srcId="{B913AA04-537A-D342-954E-DD2ABF5102B0}" destId="{CEC7F856-6AFE-8A4F-92DE-1ACAA5C31CCB}" srcOrd="4" destOrd="0" parTransId="{C3B69077-66A6-C54D-B919-4EB8D0E48D69}" sibTransId="{E427DA0D-4D02-6346-A71C-121D840E4458}"/>
    <dgm:cxn modelId="{1405E1E4-2DB2-A845-B27C-A6C0BD1F0D25}" type="presOf" srcId="{7C89E0B1-7436-0942-9110-1E98447B1AD3}" destId="{BFDC3AB8-7227-5A4C-8BC7-2EA4E42AB0DD}" srcOrd="0" destOrd="0" presId="urn:microsoft.com/office/officeart/2005/8/layout/radial5"/>
    <dgm:cxn modelId="{A687FDE7-E78C-804A-B21F-2539621E3010}" type="presOf" srcId="{7264F40F-4879-8649-A4C8-F6FFAD458D92}" destId="{FE79308C-440C-0542-957A-C87004C1768D}" srcOrd="0" destOrd="0" presId="urn:microsoft.com/office/officeart/2005/8/layout/radial5"/>
    <dgm:cxn modelId="{B57976EC-D569-6246-A0F0-1A7C38D49EC6}" srcId="{B913AA04-537A-D342-954E-DD2ABF5102B0}" destId="{36FE4E42-D5EC-7B4F-8B1A-EEDC47BBAEFB}" srcOrd="5" destOrd="0" parTransId="{2012AD29-A3B8-A84D-9863-6A20EDFE0855}" sibTransId="{5946743F-697E-D74B-BC00-FF7731363A74}"/>
    <dgm:cxn modelId="{8B36F5F2-849C-F742-B583-3AF169C18151}" type="presOf" srcId="{BA3E838D-9871-FA44-949C-D127F740E3DB}" destId="{6D048DCE-5280-B64C-9AC1-3B9469BBF8ED}" srcOrd="0" destOrd="0" presId="urn:microsoft.com/office/officeart/2005/8/layout/radial5"/>
    <dgm:cxn modelId="{6C22F7F3-20C0-F147-9BDB-6A8EF9DB8610}" type="presOf" srcId="{84408706-B225-B348-B5B2-316412614666}" destId="{BE0D0B83-3494-034A-85A3-21EE85C475AD}" srcOrd="1" destOrd="0" presId="urn:microsoft.com/office/officeart/2005/8/layout/radial5"/>
    <dgm:cxn modelId="{C6E05DF6-AAD5-5D4D-AF65-5571FBE7F349}" type="presOf" srcId="{234722C9-A8D6-C94D-8FFA-950D33979655}" destId="{F34FDCFE-647C-214C-AA43-7013D4B75BB1}" srcOrd="1" destOrd="0" presId="urn:microsoft.com/office/officeart/2005/8/layout/radial5"/>
    <dgm:cxn modelId="{EF7DBA54-9B63-4C43-BC99-2697A972D0C8}" type="presParOf" srcId="{EFEC523F-0C00-0743-AE24-0EE5D4A773E5}" destId="{ABA25D9B-0B00-7E46-8E41-41A236D182F8}" srcOrd="0" destOrd="0" presId="urn:microsoft.com/office/officeart/2005/8/layout/radial5"/>
    <dgm:cxn modelId="{8F5E757F-0709-0042-8D73-2FA8880E3E91}" type="presParOf" srcId="{EFEC523F-0C00-0743-AE24-0EE5D4A773E5}" destId="{594E7EF2-2338-8341-AD1B-75BD7389298C}" srcOrd="1" destOrd="0" presId="urn:microsoft.com/office/officeart/2005/8/layout/radial5"/>
    <dgm:cxn modelId="{48519F79-BA18-CB4A-A905-428359CA596B}" type="presParOf" srcId="{594E7EF2-2338-8341-AD1B-75BD7389298C}" destId="{BE0D0B83-3494-034A-85A3-21EE85C475AD}" srcOrd="0" destOrd="0" presId="urn:microsoft.com/office/officeart/2005/8/layout/radial5"/>
    <dgm:cxn modelId="{B145D081-F5DA-5E40-8960-09C6E2662738}" type="presParOf" srcId="{EFEC523F-0C00-0743-AE24-0EE5D4A773E5}" destId="{EE2A04DE-B4D9-9445-990B-42B90D78D34E}" srcOrd="2" destOrd="0" presId="urn:microsoft.com/office/officeart/2005/8/layout/radial5"/>
    <dgm:cxn modelId="{CC2AD798-6CDD-D848-BC28-ADF7A40742ED}" type="presParOf" srcId="{EFEC523F-0C00-0743-AE24-0EE5D4A773E5}" destId="{CFBB1659-C9C0-E946-B23E-3FAA25941674}" srcOrd="3" destOrd="0" presId="urn:microsoft.com/office/officeart/2005/8/layout/radial5"/>
    <dgm:cxn modelId="{4C959996-508C-BC43-8DF5-6F2816D429C7}" type="presParOf" srcId="{CFBB1659-C9C0-E946-B23E-3FAA25941674}" destId="{EE940EAC-412C-1E4F-8F19-52C3DA809C12}" srcOrd="0" destOrd="0" presId="urn:microsoft.com/office/officeart/2005/8/layout/radial5"/>
    <dgm:cxn modelId="{6036E5AD-C5D1-9843-9F03-A72117174069}" type="presParOf" srcId="{EFEC523F-0C00-0743-AE24-0EE5D4A773E5}" destId="{FE79308C-440C-0542-957A-C87004C1768D}" srcOrd="4" destOrd="0" presId="urn:microsoft.com/office/officeart/2005/8/layout/radial5"/>
    <dgm:cxn modelId="{D33CD431-CCA8-5342-8EFA-14D144DC69BB}" type="presParOf" srcId="{EFEC523F-0C00-0743-AE24-0EE5D4A773E5}" destId="{F2E27C09-94E6-8740-8273-7AF1BDFA603C}" srcOrd="5" destOrd="0" presId="urn:microsoft.com/office/officeart/2005/8/layout/radial5"/>
    <dgm:cxn modelId="{DC4E6285-470D-8A42-9A0B-DD67F63B0914}" type="presParOf" srcId="{F2E27C09-94E6-8740-8273-7AF1BDFA603C}" destId="{F34FDCFE-647C-214C-AA43-7013D4B75BB1}" srcOrd="0" destOrd="0" presId="urn:microsoft.com/office/officeart/2005/8/layout/radial5"/>
    <dgm:cxn modelId="{30806353-CD92-DD45-A068-72FB2C15BFAF}" type="presParOf" srcId="{EFEC523F-0C00-0743-AE24-0EE5D4A773E5}" destId="{7A7787AC-7F59-7F48-9B01-A6807000D9FB}" srcOrd="6" destOrd="0" presId="urn:microsoft.com/office/officeart/2005/8/layout/radial5"/>
    <dgm:cxn modelId="{5AE608EE-8DB0-CE4C-A4C6-EC859FE7F660}" type="presParOf" srcId="{EFEC523F-0C00-0743-AE24-0EE5D4A773E5}" destId="{1CBD26DD-C303-0C4A-ADBB-7C822C05714D}" srcOrd="7" destOrd="0" presId="urn:microsoft.com/office/officeart/2005/8/layout/radial5"/>
    <dgm:cxn modelId="{E3F09841-29D5-D24A-9A45-3AACB4382445}" type="presParOf" srcId="{1CBD26DD-C303-0C4A-ADBB-7C822C05714D}" destId="{599C546D-EA1E-2A4D-9F50-175F8E5B9ADE}" srcOrd="0" destOrd="0" presId="urn:microsoft.com/office/officeart/2005/8/layout/radial5"/>
    <dgm:cxn modelId="{B97CD82B-4010-414D-B50A-12BFF7380991}" type="presParOf" srcId="{EFEC523F-0C00-0743-AE24-0EE5D4A773E5}" destId="{1F47AB29-8CE0-8D4F-9209-03A7579958B2}" srcOrd="8" destOrd="0" presId="urn:microsoft.com/office/officeart/2005/8/layout/radial5"/>
    <dgm:cxn modelId="{379B44FB-623A-CD44-998B-2681B2742C54}" type="presParOf" srcId="{EFEC523F-0C00-0743-AE24-0EE5D4A773E5}" destId="{67F6CE66-5F3A-C747-AA68-7091EF73FCF3}" srcOrd="9" destOrd="0" presId="urn:microsoft.com/office/officeart/2005/8/layout/radial5"/>
    <dgm:cxn modelId="{80BB4415-0F69-D24F-8DE3-23B5789B8917}" type="presParOf" srcId="{67F6CE66-5F3A-C747-AA68-7091EF73FCF3}" destId="{B42ACE2B-4C84-CF46-8759-581709458F66}" srcOrd="0" destOrd="0" presId="urn:microsoft.com/office/officeart/2005/8/layout/radial5"/>
    <dgm:cxn modelId="{1C35ECCA-9624-FD4B-9E0E-AEE1A25FC154}" type="presParOf" srcId="{EFEC523F-0C00-0743-AE24-0EE5D4A773E5}" destId="{EFF81749-E2B0-6F4F-8341-A730E64608E3}" srcOrd="10" destOrd="0" presId="urn:microsoft.com/office/officeart/2005/8/layout/radial5"/>
    <dgm:cxn modelId="{64F8C08F-3BAC-464E-9272-78FF64B75F14}" type="presParOf" srcId="{EFEC523F-0C00-0743-AE24-0EE5D4A773E5}" destId="{558EFA72-F45D-7942-A2EF-5CEACAF7F599}" srcOrd="11" destOrd="0" presId="urn:microsoft.com/office/officeart/2005/8/layout/radial5"/>
    <dgm:cxn modelId="{2645E7AE-4F6F-ED40-8D8B-D503CAD25DF5}" type="presParOf" srcId="{558EFA72-F45D-7942-A2EF-5CEACAF7F599}" destId="{53CB62D8-7FDD-9245-87E0-69DD7FB674F1}" srcOrd="0" destOrd="0" presId="urn:microsoft.com/office/officeart/2005/8/layout/radial5"/>
    <dgm:cxn modelId="{64DE557E-B5EF-D142-B9AB-A908DAA410D1}" type="presParOf" srcId="{EFEC523F-0C00-0743-AE24-0EE5D4A773E5}" destId="{7DB9B856-106D-8F42-8423-5E525623DF65}" srcOrd="12" destOrd="0" presId="urn:microsoft.com/office/officeart/2005/8/layout/radial5"/>
    <dgm:cxn modelId="{D1A24248-2F77-BE40-A5C5-E76B647B2CB7}" type="presParOf" srcId="{EFEC523F-0C00-0743-AE24-0EE5D4A773E5}" destId="{BFDC3AB8-7227-5A4C-8BC7-2EA4E42AB0DD}" srcOrd="13" destOrd="0" presId="urn:microsoft.com/office/officeart/2005/8/layout/radial5"/>
    <dgm:cxn modelId="{0F65069B-5301-A549-987D-34138B3B3872}" type="presParOf" srcId="{BFDC3AB8-7227-5A4C-8BC7-2EA4E42AB0DD}" destId="{F534BD88-60CA-0246-AA87-EF56F189E4D2}" srcOrd="0" destOrd="0" presId="urn:microsoft.com/office/officeart/2005/8/layout/radial5"/>
    <dgm:cxn modelId="{7D59F1B1-32B4-E244-A2C2-61AE424EC089}" type="presParOf" srcId="{EFEC523F-0C00-0743-AE24-0EE5D4A773E5}" destId="{61426D3F-C2AC-B340-A8DC-AA95E05AB7AE}" srcOrd="14" destOrd="0" presId="urn:microsoft.com/office/officeart/2005/8/layout/radial5"/>
    <dgm:cxn modelId="{A489082F-EE3A-6346-BB1B-0CF6F286CC62}" type="presParOf" srcId="{EFEC523F-0C00-0743-AE24-0EE5D4A773E5}" destId="{FB727F82-CE6D-DE42-9EBE-9EDA5104C928}" srcOrd="15" destOrd="0" presId="urn:microsoft.com/office/officeart/2005/8/layout/radial5"/>
    <dgm:cxn modelId="{176ADC60-25C2-C440-98F1-695641B183C4}" type="presParOf" srcId="{FB727F82-CE6D-DE42-9EBE-9EDA5104C928}" destId="{C58B5CAF-E705-D142-AAD2-7C27269DC001}" srcOrd="0" destOrd="0" presId="urn:microsoft.com/office/officeart/2005/8/layout/radial5"/>
    <dgm:cxn modelId="{6DF9FF1D-4F60-4140-B1A7-CEE21132A20E}" type="presParOf" srcId="{EFEC523F-0C00-0743-AE24-0EE5D4A773E5}" destId="{6D048DCE-5280-B64C-9AC1-3B9469BBF8ED}" srcOrd="16"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2C7B5D-740E-9844-9499-7168E10A0585}" type="doc">
      <dgm:prSet loTypeId="urn:microsoft.com/office/officeart/2005/8/layout/radial5" loCatId="" qsTypeId="urn:microsoft.com/office/officeart/2005/8/quickstyle/simple1" qsCatId="simple" csTypeId="urn:microsoft.com/office/officeart/2005/8/colors/accent1_2" csCatId="accent1" phldr="1"/>
      <dgm:spPr/>
      <dgm:t>
        <a:bodyPr/>
        <a:lstStyle/>
        <a:p>
          <a:endParaRPr lang="en-GB"/>
        </a:p>
      </dgm:t>
    </dgm:pt>
    <dgm:pt modelId="{2517AD24-F68F-FC45-8BBA-74EC64EE9C3F}">
      <dgm:prSet custT="1"/>
      <dgm:spPr>
        <a:solidFill>
          <a:schemeClr val="accent2"/>
        </a:solidFill>
      </dgm:spPr>
      <dgm:t>
        <a:bodyPr/>
        <a:lstStyle/>
        <a:p>
          <a:r>
            <a:rPr lang="en-GB" sz="2400" dirty="0"/>
            <a:t>Values</a:t>
          </a:r>
          <a:endParaRPr lang="en-GB" sz="2700" dirty="0"/>
        </a:p>
      </dgm:t>
    </dgm:pt>
    <dgm:pt modelId="{5BF2A089-F8BC-2749-A03C-FAE4703ABD68}" type="parTrans" cxnId="{A73481FF-CA9B-7A41-B84F-5FAAFE8A7CDC}">
      <dgm:prSet/>
      <dgm:spPr/>
      <dgm:t>
        <a:bodyPr/>
        <a:lstStyle/>
        <a:p>
          <a:endParaRPr lang="en-GB"/>
        </a:p>
      </dgm:t>
    </dgm:pt>
    <dgm:pt modelId="{AC95AF67-7FC5-8E49-B680-E41F416A1ED9}" type="sibTrans" cxnId="{A73481FF-CA9B-7A41-B84F-5FAAFE8A7CDC}">
      <dgm:prSet/>
      <dgm:spPr/>
      <dgm:t>
        <a:bodyPr/>
        <a:lstStyle/>
        <a:p>
          <a:endParaRPr lang="en-GB"/>
        </a:p>
      </dgm:t>
    </dgm:pt>
    <dgm:pt modelId="{E424BA37-0242-7740-A2CE-674957092BF4}">
      <dgm:prSet/>
      <dgm:spPr/>
      <dgm:t>
        <a:bodyPr/>
        <a:lstStyle/>
        <a:p>
          <a:r>
            <a:rPr lang="en-GB" dirty="0"/>
            <a:t>Public</a:t>
          </a:r>
        </a:p>
      </dgm:t>
    </dgm:pt>
    <dgm:pt modelId="{898DFE99-6636-A34A-A213-F64BBC163550}" type="parTrans" cxnId="{14D6113C-66EA-B842-A2F2-475EB2018C57}">
      <dgm:prSet/>
      <dgm:spPr/>
      <dgm:t>
        <a:bodyPr/>
        <a:lstStyle/>
        <a:p>
          <a:endParaRPr lang="en-GB"/>
        </a:p>
      </dgm:t>
    </dgm:pt>
    <dgm:pt modelId="{595CBE0E-194B-2842-9BE9-658BF50A4857}" type="sibTrans" cxnId="{14D6113C-66EA-B842-A2F2-475EB2018C57}">
      <dgm:prSet/>
      <dgm:spPr/>
      <dgm:t>
        <a:bodyPr/>
        <a:lstStyle/>
        <a:p>
          <a:endParaRPr lang="en-GB"/>
        </a:p>
      </dgm:t>
    </dgm:pt>
    <dgm:pt modelId="{AD7827CE-9A14-8143-98F7-03F5AEB5235B}">
      <dgm:prSet/>
      <dgm:spPr/>
      <dgm:t>
        <a:bodyPr/>
        <a:lstStyle/>
        <a:p>
          <a:r>
            <a:rPr lang="en-GB" dirty="0"/>
            <a:t>Knowledge</a:t>
          </a:r>
        </a:p>
      </dgm:t>
    </dgm:pt>
    <dgm:pt modelId="{94A50ABD-6F7F-FB46-AA76-A9F6DE4A19CC}" type="parTrans" cxnId="{93D7545F-0FF9-3D40-AA65-0085D32B8083}">
      <dgm:prSet/>
      <dgm:spPr/>
      <dgm:t>
        <a:bodyPr/>
        <a:lstStyle/>
        <a:p>
          <a:endParaRPr lang="en-GB"/>
        </a:p>
      </dgm:t>
    </dgm:pt>
    <dgm:pt modelId="{91ACD1B4-528A-F242-953E-CD87C01FB401}" type="sibTrans" cxnId="{93D7545F-0FF9-3D40-AA65-0085D32B8083}">
      <dgm:prSet/>
      <dgm:spPr/>
      <dgm:t>
        <a:bodyPr/>
        <a:lstStyle/>
        <a:p>
          <a:endParaRPr lang="en-GB"/>
        </a:p>
      </dgm:t>
    </dgm:pt>
    <dgm:pt modelId="{CC0136AE-5102-6A48-87A2-B19B99D227B1}">
      <dgm:prSet/>
      <dgm:spPr/>
      <dgm:t>
        <a:bodyPr/>
        <a:lstStyle/>
        <a:p>
          <a:r>
            <a:rPr lang="en-GB" dirty="0"/>
            <a:t>Skill and due diligence</a:t>
          </a:r>
        </a:p>
      </dgm:t>
    </dgm:pt>
    <dgm:pt modelId="{B02C9AE9-2DD0-3744-A041-C1446DEB33BE}" type="parTrans" cxnId="{93A4F0FF-E39F-794B-9110-A5873C64B240}">
      <dgm:prSet/>
      <dgm:spPr/>
      <dgm:t>
        <a:bodyPr/>
        <a:lstStyle/>
        <a:p>
          <a:endParaRPr lang="en-GB"/>
        </a:p>
      </dgm:t>
    </dgm:pt>
    <dgm:pt modelId="{AF96708D-DA8A-1546-8FC2-1D8474510E9E}" type="sibTrans" cxnId="{93A4F0FF-E39F-794B-9110-A5873C64B240}">
      <dgm:prSet/>
      <dgm:spPr/>
      <dgm:t>
        <a:bodyPr/>
        <a:lstStyle/>
        <a:p>
          <a:endParaRPr lang="en-GB"/>
        </a:p>
      </dgm:t>
    </dgm:pt>
    <dgm:pt modelId="{00F5FCD2-1B7C-2842-851B-FBC3468C9DAB}">
      <dgm:prSet/>
      <dgm:spPr/>
      <dgm:t>
        <a:bodyPr/>
        <a:lstStyle/>
        <a:p>
          <a:r>
            <a:rPr lang="en-GB" dirty="0"/>
            <a:t>Hierarchy</a:t>
          </a:r>
        </a:p>
      </dgm:t>
    </dgm:pt>
    <dgm:pt modelId="{0A76393A-4A07-9745-A413-F3EE8ACD396A}" type="parTrans" cxnId="{206B9919-CE8C-114D-A594-6BD3B2A966E9}">
      <dgm:prSet/>
      <dgm:spPr/>
      <dgm:t>
        <a:bodyPr/>
        <a:lstStyle/>
        <a:p>
          <a:endParaRPr lang="en-GB"/>
        </a:p>
      </dgm:t>
    </dgm:pt>
    <dgm:pt modelId="{1BE47813-B4C8-3D49-9BDA-901DE8583830}" type="sibTrans" cxnId="{206B9919-CE8C-114D-A594-6BD3B2A966E9}">
      <dgm:prSet/>
      <dgm:spPr/>
      <dgm:t>
        <a:bodyPr/>
        <a:lstStyle/>
        <a:p>
          <a:endParaRPr lang="en-GB"/>
        </a:p>
      </dgm:t>
    </dgm:pt>
    <dgm:pt modelId="{41C47713-863F-9042-9C49-AF9B3AC708AD}">
      <dgm:prSet/>
      <dgm:spPr/>
      <dgm:t>
        <a:bodyPr/>
        <a:lstStyle/>
        <a:p>
          <a:r>
            <a:rPr lang="en-GB" dirty="0"/>
            <a:t>Integrity</a:t>
          </a:r>
        </a:p>
      </dgm:t>
    </dgm:pt>
    <dgm:pt modelId="{C4489C1C-4419-2345-B33C-4B95A34CC4ED}" type="parTrans" cxnId="{A788CA71-A9A4-3844-957A-7D863F375091}">
      <dgm:prSet/>
      <dgm:spPr/>
      <dgm:t>
        <a:bodyPr/>
        <a:lstStyle/>
        <a:p>
          <a:endParaRPr lang="en-GB"/>
        </a:p>
      </dgm:t>
    </dgm:pt>
    <dgm:pt modelId="{0D990A66-60BC-3341-9227-9B92A9D55021}" type="sibTrans" cxnId="{A788CA71-A9A4-3844-957A-7D863F375091}">
      <dgm:prSet/>
      <dgm:spPr/>
      <dgm:t>
        <a:bodyPr/>
        <a:lstStyle/>
        <a:p>
          <a:endParaRPr lang="en-GB"/>
        </a:p>
      </dgm:t>
    </dgm:pt>
    <dgm:pt modelId="{8F6B60E0-C39D-9548-9678-9B7BBCDFD439}">
      <dgm:prSet/>
      <dgm:spPr/>
      <dgm:t>
        <a:bodyPr/>
        <a:lstStyle/>
        <a:p>
          <a:r>
            <a:rPr lang="en-GB" dirty="0"/>
            <a:t>Transparency</a:t>
          </a:r>
        </a:p>
      </dgm:t>
    </dgm:pt>
    <dgm:pt modelId="{7DB7C384-1CD3-C644-A179-AD0FFFD7CCA4}" type="parTrans" cxnId="{46457068-E17E-E540-897C-2EAD887B6115}">
      <dgm:prSet/>
      <dgm:spPr/>
      <dgm:t>
        <a:bodyPr/>
        <a:lstStyle/>
        <a:p>
          <a:endParaRPr lang="en-GB"/>
        </a:p>
      </dgm:t>
    </dgm:pt>
    <dgm:pt modelId="{36E77958-B05D-1442-8548-B29BA0B47088}" type="sibTrans" cxnId="{46457068-E17E-E540-897C-2EAD887B6115}">
      <dgm:prSet/>
      <dgm:spPr/>
      <dgm:t>
        <a:bodyPr/>
        <a:lstStyle/>
        <a:p>
          <a:endParaRPr lang="en-GB"/>
        </a:p>
      </dgm:t>
    </dgm:pt>
    <dgm:pt modelId="{C1A2F0CC-4340-724D-AC0E-989955DEAD32}" type="pres">
      <dgm:prSet presAssocID="{332C7B5D-740E-9844-9499-7168E10A0585}" presName="Name0" presStyleCnt="0">
        <dgm:presLayoutVars>
          <dgm:chMax val="1"/>
          <dgm:dir/>
          <dgm:animLvl val="ctr"/>
          <dgm:resizeHandles val="exact"/>
        </dgm:presLayoutVars>
      </dgm:prSet>
      <dgm:spPr/>
    </dgm:pt>
    <dgm:pt modelId="{5A5E557B-56F6-D84D-B34E-E2E825856F4E}" type="pres">
      <dgm:prSet presAssocID="{2517AD24-F68F-FC45-8BBA-74EC64EE9C3F}" presName="centerShape" presStyleLbl="node0" presStyleIdx="0" presStyleCnt="1"/>
      <dgm:spPr/>
    </dgm:pt>
    <dgm:pt modelId="{F21FDD9E-663D-CD4A-B33C-B49FDEB27C1B}" type="pres">
      <dgm:prSet presAssocID="{898DFE99-6636-A34A-A213-F64BBC163550}" presName="parTrans" presStyleLbl="sibTrans2D1" presStyleIdx="0" presStyleCnt="6"/>
      <dgm:spPr/>
    </dgm:pt>
    <dgm:pt modelId="{81A264BA-653F-BE4E-B1E1-56849A2814E5}" type="pres">
      <dgm:prSet presAssocID="{898DFE99-6636-A34A-A213-F64BBC163550}" presName="connectorText" presStyleLbl="sibTrans2D1" presStyleIdx="0" presStyleCnt="6"/>
      <dgm:spPr/>
    </dgm:pt>
    <dgm:pt modelId="{DD4DD6A2-9609-794A-B861-4DD8A340812D}" type="pres">
      <dgm:prSet presAssocID="{E424BA37-0242-7740-A2CE-674957092BF4}" presName="node" presStyleLbl="node1" presStyleIdx="0" presStyleCnt="6">
        <dgm:presLayoutVars>
          <dgm:bulletEnabled val="1"/>
        </dgm:presLayoutVars>
      </dgm:prSet>
      <dgm:spPr/>
    </dgm:pt>
    <dgm:pt modelId="{38691ADB-3F2A-4B43-BE3F-46899081E177}" type="pres">
      <dgm:prSet presAssocID="{94A50ABD-6F7F-FB46-AA76-A9F6DE4A19CC}" presName="parTrans" presStyleLbl="sibTrans2D1" presStyleIdx="1" presStyleCnt="6"/>
      <dgm:spPr/>
    </dgm:pt>
    <dgm:pt modelId="{A840AFE2-37C8-E24A-9B4A-D6648067E1D5}" type="pres">
      <dgm:prSet presAssocID="{94A50ABD-6F7F-FB46-AA76-A9F6DE4A19CC}" presName="connectorText" presStyleLbl="sibTrans2D1" presStyleIdx="1" presStyleCnt="6"/>
      <dgm:spPr/>
    </dgm:pt>
    <dgm:pt modelId="{43681D22-CF4E-9F40-B92E-FF870B1CF4B7}" type="pres">
      <dgm:prSet presAssocID="{AD7827CE-9A14-8143-98F7-03F5AEB5235B}" presName="node" presStyleLbl="node1" presStyleIdx="1" presStyleCnt="6">
        <dgm:presLayoutVars>
          <dgm:bulletEnabled val="1"/>
        </dgm:presLayoutVars>
      </dgm:prSet>
      <dgm:spPr/>
    </dgm:pt>
    <dgm:pt modelId="{DFD77542-D72B-E149-A7F9-D842DA9F4FF1}" type="pres">
      <dgm:prSet presAssocID="{B02C9AE9-2DD0-3744-A041-C1446DEB33BE}" presName="parTrans" presStyleLbl="sibTrans2D1" presStyleIdx="2" presStyleCnt="6"/>
      <dgm:spPr/>
    </dgm:pt>
    <dgm:pt modelId="{60DF8569-AFCA-224B-A96F-7F831257CE83}" type="pres">
      <dgm:prSet presAssocID="{B02C9AE9-2DD0-3744-A041-C1446DEB33BE}" presName="connectorText" presStyleLbl="sibTrans2D1" presStyleIdx="2" presStyleCnt="6"/>
      <dgm:spPr/>
    </dgm:pt>
    <dgm:pt modelId="{FEED4571-1FDE-3E45-9A42-AFAD7FD3155F}" type="pres">
      <dgm:prSet presAssocID="{CC0136AE-5102-6A48-87A2-B19B99D227B1}" presName="node" presStyleLbl="node1" presStyleIdx="2" presStyleCnt="6">
        <dgm:presLayoutVars>
          <dgm:bulletEnabled val="1"/>
        </dgm:presLayoutVars>
      </dgm:prSet>
      <dgm:spPr/>
    </dgm:pt>
    <dgm:pt modelId="{1F626C57-53C8-9B4D-966D-84BED5DEC484}" type="pres">
      <dgm:prSet presAssocID="{0A76393A-4A07-9745-A413-F3EE8ACD396A}" presName="parTrans" presStyleLbl="sibTrans2D1" presStyleIdx="3" presStyleCnt="6"/>
      <dgm:spPr/>
    </dgm:pt>
    <dgm:pt modelId="{D45D2D80-79A8-0E49-8C14-5DC0FA3D2DE9}" type="pres">
      <dgm:prSet presAssocID="{0A76393A-4A07-9745-A413-F3EE8ACD396A}" presName="connectorText" presStyleLbl="sibTrans2D1" presStyleIdx="3" presStyleCnt="6"/>
      <dgm:spPr/>
    </dgm:pt>
    <dgm:pt modelId="{1C2AED1A-386B-E14A-975C-ED2753ED4CC8}" type="pres">
      <dgm:prSet presAssocID="{00F5FCD2-1B7C-2842-851B-FBC3468C9DAB}" presName="node" presStyleLbl="node1" presStyleIdx="3" presStyleCnt="6">
        <dgm:presLayoutVars>
          <dgm:bulletEnabled val="1"/>
        </dgm:presLayoutVars>
      </dgm:prSet>
      <dgm:spPr/>
    </dgm:pt>
    <dgm:pt modelId="{86549D14-64C9-7748-A630-E26CF41087D1}" type="pres">
      <dgm:prSet presAssocID="{C4489C1C-4419-2345-B33C-4B95A34CC4ED}" presName="parTrans" presStyleLbl="sibTrans2D1" presStyleIdx="4" presStyleCnt="6"/>
      <dgm:spPr/>
    </dgm:pt>
    <dgm:pt modelId="{5234BD3E-FC5B-E243-ABC3-2663DBCFC9B4}" type="pres">
      <dgm:prSet presAssocID="{C4489C1C-4419-2345-B33C-4B95A34CC4ED}" presName="connectorText" presStyleLbl="sibTrans2D1" presStyleIdx="4" presStyleCnt="6"/>
      <dgm:spPr/>
    </dgm:pt>
    <dgm:pt modelId="{86B4D0A1-7F3B-E74F-ACA5-2B7A00D35D59}" type="pres">
      <dgm:prSet presAssocID="{41C47713-863F-9042-9C49-AF9B3AC708AD}" presName="node" presStyleLbl="node1" presStyleIdx="4" presStyleCnt="6">
        <dgm:presLayoutVars>
          <dgm:bulletEnabled val="1"/>
        </dgm:presLayoutVars>
      </dgm:prSet>
      <dgm:spPr/>
    </dgm:pt>
    <dgm:pt modelId="{8E674029-98C9-7945-A440-603BC0E14AC3}" type="pres">
      <dgm:prSet presAssocID="{7DB7C384-1CD3-C644-A179-AD0FFFD7CCA4}" presName="parTrans" presStyleLbl="sibTrans2D1" presStyleIdx="5" presStyleCnt="6"/>
      <dgm:spPr/>
    </dgm:pt>
    <dgm:pt modelId="{22D14362-4135-6845-8033-DDAC948370F8}" type="pres">
      <dgm:prSet presAssocID="{7DB7C384-1CD3-C644-A179-AD0FFFD7CCA4}" presName="connectorText" presStyleLbl="sibTrans2D1" presStyleIdx="5" presStyleCnt="6"/>
      <dgm:spPr/>
    </dgm:pt>
    <dgm:pt modelId="{2FC4AE51-33A9-AC4F-B9B0-A5888B4A5476}" type="pres">
      <dgm:prSet presAssocID="{8F6B60E0-C39D-9548-9678-9B7BBCDFD439}" presName="node" presStyleLbl="node1" presStyleIdx="5" presStyleCnt="6">
        <dgm:presLayoutVars>
          <dgm:bulletEnabled val="1"/>
        </dgm:presLayoutVars>
      </dgm:prSet>
      <dgm:spPr/>
    </dgm:pt>
  </dgm:ptLst>
  <dgm:cxnLst>
    <dgm:cxn modelId="{F217320E-D7BC-B34C-8EC9-981C5F90E1C9}" type="presOf" srcId="{AD7827CE-9A14-8143-98F7-03F5AEB5235B}" destId="{43681D22-CF4E-9F40-B92E-FF870B1CF4B7}" srcOrd="0" destOrd="0" presId="urn:microsoft.com/office/officeart/2005/8/layout/radial5"/>
    <dgm:cxn modelId="{206B9919-CE8C-114D-A594-6BD3B2A966E9}" srcId="{2517AD24-F68F-FC45-8BBA-74EC64EE9C3F}" destId="{00F5FCD2-1B7C-2842-851B-FBC3468C9DAB}" srcOrd="3" destOrd="0" parTransId="{0A76393A-4A07-9745-A413-F3EE8ACD396A}" sibTransId="{1BE47813-B4C8-3D49-9BDA-901DE8583830}"/>
    <dgm:cxn modelId="{A450D11D-315B-5B43-BBD5-A9127E8A8036}" type="presOf" srcId="{CC0136AE-5102-6A48-87A2-B19B99D227B1}" destId="{FEED4571-1FDE-3E45-9A42-AFAD7FD3155F}" srcOrd="0" destOrd="0" presId="urn:microsoft.com/office/officeart/2005/8/layout/radial5"/>
    <dgm:cxn modelId="{76C10E2E-D64F-A143-B87F-5B87E68CADDA}" type="presOf" srcId="{2517AD24-F68F-FC45-8BBA-74EC64EE9C3F}" destId="{5A5E557B-56F6-D84D-B34E-E2E825856F4E}" srcOrd="0" destOrd="0" presId="urn:microsoft.com/office/officeart/2005/8/layout/radial5"/>
    <dgm:cxn modelId="{14D6113C-66EA-B842-A2F2-475EB2018C57}" srcId="{2517AD24-F68F-FC45-8BBA-74EC64EE9C3F}" destId="{E424BA37-0242-7740-A2CE-674957092BF4}" srcOrd="0" destOrd="0" parTransId="{898DFE99-6636-A34A-A213-F64BBC163550}" sibTransId="{595CBE0E-194B-2842-9BE9-658BF50A4857}"/>
    <dgm:cxn modelId="{9D74A13F-1D3E-E44F-B18C-56EEFB2DC1C1}" type="presOf" srcId="{94A50ABD-6F7F-FB46-AA76-A9F6DE4A19CC}" destId="{A840AFE2-37C8-E24A-9B4A-D6648067E1D5}" srcOrd="1" destOrd="0" presId="urn:microsoft.com/office/officeart/2005/8/layout/radial5"/>
    <dgm:cxn modelId="{DCA64845-D08A-F644-8F85-D77C57F0E6CF}" type="presOf" srcId="{41C47713-863F-9042-9C49-AF9B3AC708AD}" destId="{86B4D0A1-7F3B-E74F-ACA5-2B7A00D35D59}" srcOrd="0" destOrd="0" presId="urn:microsoft.com/office/officeart/2005/8/layout/radial5"/>
    <dgm:cxn modelId="{F010B54B-DB95-6B47-833E-D6721281A90A}" type="presOf" srcId="{8F6B60E0-C39D-9548-9678-9B7BBCDFD439}" destId="{2FC4AE51-33A9-AC4F-B9B0-A5888B4A5476}" srcOrd="0" destOrd="0" presId="urn:microsoft.com/office/officeart/2005/8/layout/radial5"/>
    <dgm:cxn modelId="{93D7545F-0FF9-3D40-AA65-0085D32B8083}" srcId="{2517AD24-F68F-FC45-8BBA-74EC64EE9C3F}" destId="{AD7827CE-9A14-8143-98F7-03F5AEB5235B}" srcOrd="1" destOrd="0" parTransId="{94A50ABD-6F7F-FB46-AA76-A9F6DE4A19CC}" sibTransId="{91ACD1B4-528A-F242-953E-CD87C01FB401}"/>
    <dgm:cxn modelId="{85437B63-AE7E-6C49-9E96-55EEFBBFF86D}" type="presOf" srcId="{B02C9AE9-2DD0-3744-A041-C1446DEB33BE}" destId="{DFD77542-D72B-E149-A7F9-D842DA9F4FF1}" srcOrd="0" destOrd="0" presId="urn:microsoft.com/office/officeart/2005/8/layout/radial5"/>
    <dgm:cxn modelId="{12D33265-6564-6C45-8AC4-8D9C380E7A52}" type="presOf" srcId="{C4489C1C-4419-2345-B33C-4B95A34CC4ED}" destId="{86549D14-64C9-7748-A630-E26CF41087D1}" srcOrd="0" destOrd="0" presId="urn:microsoft.com/office/officeart/2005/8/layout/radial5"/>
    <dgm:cxn modelId="{F5834168-6529-0840-8624-06F08CAD46AA}" type="presOf" srcId="{00F5FCD2-1B7C-2842-851B-FBC3468C9DAB}" destId="{1C2AED1A-386B-E14A-975C-ED2753ED4CC8}" srcOrd="0" destOrd="0" presId="urn:microsoft.com/office/officeart/2005/8/layout/radial5"/>
    <dgm:cxn modelId="{46457068-E17E-E540-897C-2EAD887B6115}" srcId="{2517AD24-F68F-FC45-8BBA-74EC64EE9C3F}" destId="{8F6B60E0-C39D-9548-9678-9B7BBCDFD439}" srcOrd="5" destOrd="0" parTransId="{7DB7C384-1CD3-C644-A179-AD0FFFD7CCA4}" sibTransId="{36E77958-B05D-1442-8548-B29BA0B47088}"/>
    <dgm:cxn modelId="{A788CA71-A9A4-3844-957A-7D863F375091}" srcId="{2517AD24-F68F-FC45-8BBA-74EC64EE9C3F}" destId="{41C47713-863F-9042-9C49-AF9B3AC708AD}" srcOrd="4" destOrd="0" parTransId="{C4489C1C-4419-2345-B33C-4B95A34CC4ED}" sibTransId="{0D990A66-60BC-3341-9227-9B92A9D55021}"/>
    <dgm:cxn modelId="{97FAB376-63CE-1E4A-B275-3D8493229792}" type="presOf" srcId="{0A76393A-4A07-9745-A413-F3EE8ACD396A}" destId="{D45D2D80-79A8-0E49-8C14-5DC0FA3D2DE9}" srcOrd="1" destOrd="0" presId="urn:microsoft.com/office/officeart/2005/8/layout/radial5"/>
    <dgm:cxn modelId="{EFBB8897-5922-224C-99D2-691E220BEEBD}" type="presOf" srcId="{0A76393A-4A07-9745-A413-F3EE8ACD396A}" destId="{1F626C57-53C8-9B4D-966D-84BED5DEC484}" srcOrd="0" destOrd="0" presId="urn:microsoft.com/office/officeart/2005/8/layout/radial5"/>
    <dgm:cxn modelId="{E078939B-E933-E644-BBDA-1AB44040D97A}" type="presOf" srcId="{B02C9AE9-2DD0-3744-A041-C1446DEB33BE}" destId="{60DF8569-AFCA-224B-A96F-7F831257CE83}" srcOrd="1" destOrd="0" presId="urn:microsoft.com/office/officeart/2005/8/layout/radial5"/>
    <dgm:cxn modelId="{D23A6CA6-BA25-0345-8D86-ABCF800FA450}" type="presOf" srcId="{94A50ABD-6F7F-FB46-AA76-A9F6DE4A19CC}" destId="{38691ADB-3F2A-4B43-BE3F-46899081E177}" srcOrd="0" destOrd="0" presId="urn:microsoft.com/office/officeart/2005/8/layout/radial5"/>
    <dgm:cxn modelId="{60C09DA6-93D0-514B-B406-631F5098C4FA}" type="presOf" srcId="{898DFE99-6636-A34A-A213-F64BBC163550}" destId="{81A264BA-653F-BE4E-B1E1-56849A2814E5}" srcOrd="1" destOrd="0" presId="urn:microsoft.com/office/officeart/2005/8/layout/radial5"/>
    <dgm:cxn modelId="{428C6DA9-4E33-4441-9E3C-A110AFD1660D}" type="presOf" srcId="{898DFE99-6636-A34A-A213-F64BBC163550}" destId="{F21FDD9E-663D-CD4A-B33C-B49FDEB27C1B}" srcOrd="0" destOrd="0" presId="urn:microsoft.com/office/officeart/2005/8/layout/radial5"/>
    <dgm:cxn modelId="{07FC23B2-3727-C048-A6FA-307747C2FE64}" type="presOf" srcId="{7DB7C384-1CD3-C644-A179-AD0FFFD7CCA4}" destId="{22D14362-4135-6845-8033-DDAC948370F8}" srcOrd="1" destOrd="0" presId="urn:microsoft.com/office/officeart/2005/8/layout/radial5"/>
    <dgm:cxn modelId="{FD0C98D0-2056-194F-B0A7-5F7F3137CD10}" type="presOf" srcId="{E424BA37-0242-7740-A2CE-674957092BF4}" destId="{DD4DD6A2-9609-794A-B861-4DD8A340812D}" srcOrd="0" destOrd="0" presId="urn:microsoft.com/office/officeart/2005/8/layout/radial5"/>
    <dgm:cxn modelId="{8848C8D8-DBC3-0749-83CB-D30E6E64A8F5}" type="presOf" srcId="{7DB7C384-1CD3-C644-A179-AD0FFFD7CCA4}" destId="{8E674029-98C9-7945-A440-603BC0E14AC3}" srcOrd="0" destOrd="0" presId="urn:microsoft.com/office/officeart/2005/8/layout/radial5"/>
    <dgm:cxn modelId="{9A1F53EA-ABF3-9045-8A8B-7242166F1AE8}" type="presOf" srcId="{332C7B5D-740E-9844-9499-7168E10A0585}" destId="{C1A2F0CC-4340-724D-AC0E-989955DEAD32}" srcOrd="0" destOrd="0" presId="urn:microsoft.com/office/officeart/2005/8/layout/radial5"/>
    <dgm:cxn modelId="{21BB74F9-A7EE-9F41-8662-7280B7C96ADC}" type="presOf" srcId="{C4489C1C-4419-2345-B33C-4B95A34CC4ED}" destId="{5234BD3E-FC5B-E243-ABC3-2663DBCFC9B4}" srcOrd="1" destOrd="0" presId="urn:microsoft.com/office/officeart/2005/8/layout/radial5"/>
    <dgm:cxn modelId="{A73481FF-CA9B-7A41-B84F-5FAAFE8A7CDC}" srcId="{332C7B5D-740E-9844-9499-7168E10A0585}" destId="{2517AD24-F68F-FC45-8BBA-74EC64EE9C3F}" srcOrd="0" destOrd="0" parTransId="{5BF2A089-F8BC-2749-A03C-FAE4703ABD68}" sibTransId="{AC95AF67-7FC5-8E49-B680-E41F416A1ED9}"/>
    <dgm:cxn modelId="{93A4F0FF-E39F-794B-9110-A5873C64B240}" srcId="{2517AD24-F68F-FC45-8BBA-74EC64EE9C3F}" destId="{CC0136AE-5102-6A48-87A2-B19B99D227B1}" srcOrd="2" destOrd="0" parTransId="{B02C9AE9-2DD0-3744-A041-C1446DEB33BE}" sibTransId="{AF96708D-DA8A-1546-8FC2-1D8474510E9E}"/>
    <dgm:cxn modelId="{70226E3E-B94C-6A48-9D90-99A1D8AEB853}" type="presParOf" srcId="{C1A2F0CC-4340-724D-AC0E-989955DEAD32}" destId="{5A5E557B-56F6-D84D-B34E-E2E825856F4E}" srcOrd="0" destOrd="0" presId="urn:microsoft.com/office/officeart/2005/8/layout/radial5"/>
    <dgm:cxn modelId="{0FE40BEF-8EB9-3E48-B14F-9A6E4A97A717}" type="presParOf" srcId="{C1A2F0CC-4340-724D-AC0E-989955DEAD32}" destId="{F21FDD9E-663D-CD4A-B33C-B49FDEB27C1B}" srcOrd="1" destOrd="0" presId="urn:microsoft.com/office/officeart/2005/8/layout/radial5"/>
    <dgm:cxn modelId="{D3C104FE-6D4A-2D4D-B0CB-974F7271D5EF}" type="presParOf" srcId="{F21FDD9E-663D-CD4A-B33C-B49FDEB27C1B}" destId="{81A264BA-653F-BE4E-B1E1-56849A2814E5}" srcOrd="0" destOrd="0" presId="urn:microsoft.com/office/officeart/2005/8/layout/radial5"/>
    <dgm:cxn modelId="{B619BD44-ED63-CD45-9556-E2AD1FAB414A}" type="presParOf" srcId="{C1A2F0CC-4340-724D-AC0E-989955DEAD32}" destId="{DD4DD6A2-9609-794A-B861-4DD8A340812D}" srcOrd="2" destOrd="0" presId="urn:microsoft.com/office/officeart/2005/8/layout/radial5"/>
    <dgm:cxn modelId="{C2D33B2D-135F-1D4E-93EB-2BFA2BFA6511}" type="presParOf" srcId="{C1A2F0CC-4340-724D-AC0E-989955DEAD32}" destId="{38691ADB-3F2A-4B43-BE3F-46899081E177}" srcOrd="3" destOrd="0" presId="urn:microsoft.com/office/officeart/2005/8/layout/radial5"/>
    <dgm:cxn modelId="{A6757133-FB74-F04C-BAE1-19D9461CC7B7}" type="presParOf" srcId="{38691ADB-3F2A-4B43-BE3F-46899081E177}" destId="{A840AFE2-37C8-E24A-9B4A-D6648067E1D5}" srcOrd="0" destOrd="0" presId="urn:microsoft.com/office/officeart/2005/8/layout/radial5"/>
    <dgm:cxn modelId="{A398E5DA-434C-C24D-B3A8-A27C4D916D4C}" type="presParOf" srcId="{C1A2F0CC-4340-724D-AC0E-989955DEAD32}" destId="{43681D22-CF4E-9F40-B92E-FF870B1CF4B7}" srcOrd="4" destOrd="0" presId="urn:microsoft.com/office/officeart/2005/8/layout/radial5"/>
    <dgm:cxn modelId="{23F7E53E-1D53-6A4C-8AEB-08124A8F58B2}" type="presParOf" srcId="{C1A2F0CC-4340-724D-AC0E-989955DEAD32}" destId="{DFD77542-D72B-E149-A7F9-D842DA9F4FF1}" srcOrd="5" destOrd="0" presId="urn:microsoft.com/office/officeart/2005/8/layout/radial5"/>
    <dgm:cxn modelId="{11CAF5CA-830D-224A-BAD5-F94F6D0190FA}" type="presParOf" srcId="{DFD77542-D72B-E149-A7F9-D842DA9F4FF1}" destId="{60DF8569-AFCA-224B-A96F-7F831257CE83}" srcOrd="0" destOrd="0" presId="urn:microsoft.com/office/officeart/2005/8/layout/radial5"/>
    <dgm:cxn modelId="{58BF12EF-1907-8847-8E7D-B44F980EA320}" type="presParOf" srcId="{C1A2F0CC-4340-724D-AC0E-989955DEAD32}" destId="{FEED4571-1FDE-3E45-9A42-AFAD7FD3155F}" srcOrd="6" destOrd="0" presId="urn:microsoft.com/office/officeart/2005/8/layout/radial5"/>
    <dgm:cxn modelId="{3C14B0D2-667A-6B48-85B4-720C8F6D8971}" type="presParOf" srcId="{C1A2F0CC-4340-724D-AC0E-989955DEAD32}" destId="{1F626C57-53C8-9B4D-966D-84BED5DEC484}" srcOrd="7" destOrd="0" presId="urn:microsoft.com/office/officeart/2005/8/layout/radial5"/>
    <dgm:cxn modelId="{5A351CA6-E9A8-594E-804A-30BE223C435A}" type="presParOf" srcId="{1F626C57-53C8-9B4D-966D-84BED5DEC484}" destId="{D45D2D80-79A8-0E49-8C14-5DC0FA3D2DE9}" srcOrd="0" destOrd="0" presId="urn:microsoft.com/office/officeart/2005/8/layout/radial5"/>
    <dgm:cxn modelId="{56876F6D-81D5-3F4F-A36C-7440A370861B}" type="presParOf" srcId="{C1A2F0CC-4340-724D-AC0E-989955DEAD32}" destId="{1C2AED1A-386B-E14A-975C-ED2753ED4CC8}" srcOrd="8" destOrd="0" presId="urn:microsoft.com/office/officeart/2005/8/layout/radial5"/>
    <dgm:cxn modelId="{7D9483A4-D52F-0F45-A81B-1DFD3562C7B8}" type="presParOf" srcId="{C1A2F0CC-4340-724D-AC0E-989955DEAD32}" destId="{86549D14-64C9-7748-A630-E26CF41087D1}" srcOrd="9" destOrd="0" presId="urn:microsoft.com/office/officeart/2005/8/layout/radial5"/>
    <dgm:cxn modelId="{40A5467F-0A50-114C-8078-40A41FA46229}" type="presParOf" srcId="{86549D14-64C9-7748-A630-E26CF41087D1}" destId="{5234BD3E-FC5B-E243-ABC3-2663DBCFC9B4}" srcOrd="0" destOrd="0" presId="urn:microsoft.com/office/officeart/2005/8/layout/radial5"/>
    <dgm:cxn modelId="{4015C7DC-CF2E-FD4A-A166-D36B09E31903}" type="presParOf" srcId="{C1A2F0CC-4340-724D-AC0E-989955DEAD32}" destId="{86B4D0A1-7F3B-E74F-ACA5-2B7A00D35D59}" srcOrd="10" destOrd="0" presId="urn:microsoft.com/office/officeart/2005/8/layout/radial5"/>
    <dgm:cxn modelId="{135307D4-0675-C74C-A76F-139D407204CE}" type="presParOf" srcId="{C1A2F0CC-4340-724D-AC0E-989955DEAD32}" destId="{8E674029-98C9-7945-A440-603BC0E14AC3}" srcOrd="11" destOrd="0" presId="urn:microsoft.com/office/officeart/2005/8/layout/radial5"/>
    <dgm:cxn modelId="{10AE18B9-E41F-5B4A-AF71-008D76A55687}" type="presParOf" srcId="{8E674029-98C9-7945-A440-603BC0E14AC3}" destId="{22D14362-4135-6845-8033-DDAC948370F8}" srcOrd="0" destOrd="0" presId="urn:microsoft.com/office/officeart/2005/8/layout/radial5"/>
    <dgm:cxn modelId="{BE7981BB-9B9C-FC47-80EE-4DB05889EBAE}" type="presParOf" srcId="{C1A2F0CC-4340-724D-AC0E-989955DEAD32}" destId="{2FC4AE51-33A9-AC4F-B9B0-A5888B4A5476}" srcOrd="12"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028FC2-1B50-EB4D-AAAC-32BD505F0A79}" type="doc">
      <dgm:prSet loTypeId="urn:microsoft.com/office/officeart/2005/8/layout/pyramid1" loCatId="" qsTypeId="urn:microsoft.com/office/officeart/2005/8/quickstyle/simple1" qsCatId="simple" csTypeId="urn:microsoft.com/office/officeart/2005/8/colors/colorful4" csCatId="colorful" phldr="1"/>
      <dgm:spPr/>
      <dgm:t>
        <a:bodyPr/>
        <a:lstStyle/>
        <a:p>
          <a:endParaRPr lang="en-GB"/>
        </a:p>
      </dgm:t>
    </dgm:pt>
    <dgm:pt modelId="{B81E52DD-6DE5-7C46-AC56-4508CB92E776}">
      <dgm:prSet/>
      <dgm:spPr/>
      <dgm:t>
        <a:bodyPr/>
        <a:lstStyle/>
        <a:p>
          <a:r>
            <a:rPr lang="en-GB"/>
            <a:t>Data Economy</a:t>
          </a:r>
        </a:p>
      </dgm:t>
    </dgm:pt>
    <dgm:pt modelId="{6F700FA4-D73E-4B46-AB86-535F01491A44}" type="parTrans" cxnId="{68F8AB46-39FC-A348-90D1-AA8B0BF1F5B3}">
      <dgm:prSet/>
      <dgm:spPr/>
      <dgm:t>
        <a:bodyPr/>
        <a:lstStyle/>
        <a:p>
          <a:endParaRPr lang="en-GB"/>
        </a:p>
      </dgm:t>
    </dgm:pt>
    <dgm:pt modelId="{64020461-4B12-F744-B8F9-44A75698D859}" type="sibTrans" cxnId="{68F8AB46-39FC-A348-90D1-AA8B0BF1F5B3}">
      <dgm:prSet/>
      <dgm:spPr/>
      <dgm:t>
        <a:bodyPr/>
        <a:lstStyle/>
        <a:p>
          <a:endParaRPr lang="en-GB"/>
        </a:p>
      </dgm:t>
    </dgm:pt>
    <dgm:pt modelId="{4C0DFF54-FCC6-F44A-B145-E9664400C0A6}">
      <dgm:prSet/>
      <dgm:spPr/>
      <dgm:t>
        <a:bodyPr/>
        <a:lstStyle/>
        <a:p>
          <a:r>
            <a:rPr lang="en-GB" dirty="0"/>
            <a:t>Company</a:t>
          </a:r>
        </a:p>
      </dgm:t>
    </dgm:pt>
    <dgm:pt modelId="{DFF15827-C929-FA40-9197-4E444DC7FB92}" type="parTrans" cxnId="{C81810C4-9263-BD4B-B0F7-0F2DC09FAAF1}">
      <dgm:prSet/>
      <dgm:spPr/>
      <dgm:t>
        <a:bodyPr/>
        <a:lstStyle/>
        <a:p>
          <a:endParaRPr lang="en-GB"/>
        </a:p>
      </dgm:t>
    </dgm:pt>
    <dgm:pt modelId="{B94BD58D-F783-9841-887E-4DEBAAD1FCE8}" type="sibTrans" cxnId="{C81810C4-9263-BD4B-B0F7-0F2DC09FAAF1}">
      <dgm:prSet/>
      <dgm:spPr/>
      <dgm:t>
        <a:bodyPr/>
        <a:lstStyle/>
        <a:p>
          <a:endParaRPr lang="en-GB"/>
        </a:p>
      </dgm:t>
    </dgm:pt>
    <dgm:pt modelId="{127207D7-A4CD-574C-A95A-1C6A90155277}">
      <dgm:prSet/>
      <dgm:spPr/>
      <dgm:t>
        <a:bodyPr/>
        <a:lstStyle/>
        <a:p>
          <a:r>
            <a:rPr lang="en-GB" dirty="0"/>
            <a:t>Individual</a:t>
          </a:r>
        </a:p>
      </dgm:t>
    </dgm:pt>
    <dgm:pt modelId="{F372B211-FC80-134B-B40D-88091D91785D}" type="parTrans" cxnId="{A9FBB069-DF54-3941-A665-8C74AF913DBD}">
      <dgm:prSet/>
      <dgm:spPr/>
      <dgm:t>
        <a:bodyPr/>
        <a:lstStyle/>
        <a:p>
          <a:endParaRPr lang="en-GB"/>
        </a:p>
      </dgm:t>
    </dgm:pt>
    <dgm:pt modelId="{12EE5CB9-C60D-C84B-8D91-B87ECCF07456}" type="sibTrans" cxnId="{A9FBB069-DF54-3941-A665-8C74AF913DBD}">
      <dgm:prSet/>
      <dgm:spPr/>
      <dgm:t>
        <a:bodyPr/>
        <a:lstStyle/>
        <a:p>
          <a:endParaRPr lang="en-GB"/>
        </a:p>
      </dgm:t>
    </dgm:pt>
    <dgm:pt modelId="{145D638C-5185-304C-8239-5D119C9E3618}">
      <dgm:prSet/>
      <dgm:spPr/>
      <dgm:t>
        <a:bodyPr/>
        <a:lstStyle/>
        <a:p>
          <a:r>
            <a:rPr lang="en-GB"/>
            <a:t>Industry</a:t>
          </a:r>
        </a:p>
      </dgm:t>
    </dgm:pt>
    <dgm:pt modelId="{DAE331ED-DB1F-6D47-AB6B-4368E26EEE4B}" type="parTrans" cxnId="{D0B7F2E6-71CC-F84F-88DF-FEACC4D505B2}">
      <dgm:prSet/>
      <dgm:spPr/>
      <dgm:t>
        <a:bodyPr/>
        <a:lstStyle/>
        <a:p>
          <a:endParaRPr lang="en-GB"/>
        </a:p>
      </dgm:t>
    </dgm:pt>
    <dgm:pt modelId="{E692249D-0F60-B142-B906-F13080FA74FD}" type="sibTrans" cxnId="{D0B7F2E6-71CC-F84F-88DF-FEACC4D505B2}">
      <dgm:prSet/>
      <dgm:spPr/>
      <dgm:t>
        <a:bodyPr/>
        <a:lstStyle/>
        <a:p>
          <a:endParaRPr lang="en-GB"/>
        </a:p>
      </dgm:t>
    </dgm:pt>
    <dgm:pt modelId="{C3BAA322-CDF4-D142-A125-BBCED9D69A43}">
      <dgm:prSet custT="1"/>
      <dgm:spPr/>
      <dgm:t>
        <a:bodyPr/>
        <a:lstStyle/>
        <a:p>
          <a:r>
            <a:rPr lang="en-GB" sz="4000" dirty="0">
              <a:solidFill>
                <a:srgbClr val="C00000"/>
              </a:solidFill>
            </a:rPr>
            <a:t>Public</a:t>
          </a:r>
        </a:p>
      </dgm:t>
    </dgm:pt>
    <dgm:pt modelId="{419510B3-B1C0-AC4E-AA2B-D9482D9C21FC}" type="parTrans" cxnId="{EBF6B0BB-0C23-894B-892C-689691DC63DE}">
      <dgm:prSet/>
      <dgm:spPr/>
      <dgm:t>
        <a:bodyPr/>
        <a:lstStyle/>
        <a:p>
          <a:endParaRPr lang="en-GB"/>
        </a:p>
      </dgm:t>
    </dgm:pt>
    <dgm:pt modelId="{40F83C18-1437-E640-8A2C-D2630C8B8F40}" type="sibTrans" cxnId="{EBF6B0BB-0C23-894B-892C-689691DC63DE}">
      <dgm:prSet/>
      <dgm:spPr/>
      <dgm:t>
        <a:bodyPr/>
        <a:lstStyle/>
        <a:p>
          <a:endParaRPr lang="en-GB"/>
        </a:p>
      </dgm:t>
    </dgm:pt>
    <dgm:pt modelId="{7ADCEDD7-7B2D-9C49-B9F8-3FAEAAB77FE0}" type="pres">
      <dgm:prSet presAssocID="{21028FC2-1B50-EB4D-AAAC-32BD505F0A79}" presName="Name0" presStyleCnt="0">
        <dgm:presLayoutVars>
          <dgm:dir/>
          <dgm:animLvl val="lvl"/>
          <dgm:resizeHandles val="exact"/>
        </dgm:presLayoutVars>
      </dgm:prSet>
      <dgm:spPr/>
    </dgm:pt>
    <dgm:pt modelId="{7C3403B7-6C77-A64C-9354-59706664AC27}" type="pres">
      <dgm:prSet presAssocID="{C3BAA322-CDF4-D142-A125-BBCED9D69A43}" presName="Name8" presStyleCnt="0"/>
      <dgm:spPr/>
    </dgm:pt>
    <dgm:pt modelId="{65FED3A7-F8E4-8D47-8EE2-AA65D0931B5A}" type="pres">
      <dgm:prSet presAssocID="{C3BAA322-CDF4-D142-A125-BBCED9D69A43}" presName="level" presStyleLbl="node1" presStyleIdx="0" presStyleCnt="5">
        <dgm:presLayoutVars>
          <dgm:chMax val="1"/>
          <dgm:bulletEnabled val="1"/>
        </dgm:presLayoutVars>
      </dgm:prSet>
      <dgm:spPr/>
    </dgm:pt>
    <dgm:pt modelId="{98B6F0C1-5228-6F4C-BA4A-243CE5EB9D98}" type="pres">
      <dgm:prSet presAssocID="{C3BAA322-CDF4-D142-A125-BBCED9D69A43}" presName="levelTx" presStyleLbl="revTx" presStyleIdx="0" presStyleCnt="0">
        <dgm:presLayoutVars>
          <dgm:chMax val="1"/>
          <dgm:bulletEnabled val="1"/>
        </dgm:presLayoutVars>
      </dgm:prSet>
      <dgm:spPr/>
    </dgm:pt>
    <dgm:pt modelId="{718A17CF-F9C6-6747-BC7E-2A6BF2A78347}" type="pres">
      <dgm:prSet presAssocID="{B81E52DD-6DE5-7C46-AC56-4508CB92E776}" presName="Name8" presStyleCnt="0"/>
      <dgm:spPr/>
    </dgm:pt>
    <dgm:pt modelId="{89961F8E-BEE4-CA4C-86E9-B1B1162482E7}" type="pres">
      <dgm:prSet presAssocID="{B81E52DD-6DE5-7C46-AC56-4508CB92E776}" presName="level" presStyleLbl="node1" presStyleIdx="1" presStyleCnt="5">
        <dgm:presLayoutVars>
          <dgm:chMax val="1"/>
          <dgm:bulletEnabled val="1"/>
        </dgm:presLayoutVars>
      </dgm:prSet>
      <dgm:spPr/>
    </dgm:pt>
    <dgm:pt modelId="{326A5A5A-4CCE-7F4D-AD8F-4F27D3B45449}" type="pres">
      <dgm:prSet presAssocID="{B81E52DD-6DE5-7C46-AC56-4508CB92E776}" presName="levelTx" presStyleLbl="revTx" presStyleIdx="0" presStyleCnt="0">
        <dgm:presLayoutVars>
          <dgm:chMax val="1"/>
          <dgm:bulletEnabled val="1"/>
        </dgm:presLayoutVars>
      </dgm:prSet>
      <dgm:spPr/>
    </dgm:pt>
    <dgm:pt modelId="{23DBEC7C-EA54-984B-A518-53FBCAE6D968}" type="pres">
      <dgm:prSet presAssocID="{4C0DFF54-FCC6-F44A-B145-E9664400C0A6}" presName="Name8" presStyleCnt="0"/>
      <dgm:spPr/>
    </dgm:pt>
    <dgm:pt modelId="{888593B6-B75F-2D49-B6CF-68147C271377}" type="pres">
      <dgm:prSet presAssocID="{4C0DFF54-FCC6-F44A-B145-E9664400C0A6}" presName="level" presStyleLbl="node1" presStyleIdx="2" presStyleCnt="5">
        <dgm:presLayoutVars>
          <dgm:chMax val="1"/>
          <dgm:bulletEnabled val="1"/>
        </dgm:presLayoutVars>
      </dgm:prSet>
      <dgm:spPr/>
    </dgm:pt>
    <dgm:pt modelId="{99295C70-6B42-154D-AD0D-85C753D72C70}" type="pres">
      <dgm:prSet presAssocID="{4C0DFF54-FCC6-F44A-B145-E9664400C0A6}" presName="levelTx" presStyleLbl="revTx" presStyleIdx="0" presStyleCnt="0">
        <dgm:presLayoutVars>
          <dgm:chMax val="1"/>
          <dgm:bulletEnabled val="1"/>
        </dgm:presLayoutVars>
      </dgm:prSet>
      <dgm:spPr/>
    </dgm:pt>
    <dgm:pt modelId="{7DCF9BD7-4778-BB46-9B7F-094F5A396529}" type="pres">
      <dgm:prSet presAssocID="{145D638C-5185-304C-8239-5D119C9E3618}" presName="Name8" presStyleCnt="0"/>
      <dgm:spPr/>
    </dgm:pt>
    <dgm:pt modelId="{8CC85FA6-CA7B-D749-B304-E9581F4ADE3D}" type="pres">
      <dgm:prSet presAssocID="{145D638C-5185-304C-8239-5D119C9E3618}" presName="level" presStyleLbl="node1" presStyleIdx="3" presStyleCnt="5">
        <dgm:presLayoutVars>
          <dgm:chMax val="1"/>
          <dgm:bulletEnabled val="1"/>
        </dgm:presLayoutVars>
      </dgm:prSet>
      <dgm:spPr/>
    </dgm:pt>
    <dgm:pt modelId="{2DBDDE0F-3EA1-254A-A6F4-C639224B2930}" type="pres">
      <dgm:prSet presAssocID="{145D638C-5185-304C-8239-5D119C9E3618}" presName="levelTx" presStyleLbl="revTx" presStyleIdx="0" presStyleCnt="0">
        <dgm:presLayoutVars>
          <dgm:chMax val="1"/>
          <dgm:bulletEnabled val="1"/>
        </dgm:presLayoutVars>
      </dgm:prSet>
      <dgm:spPr/>
    </dgm:pt>
    <dgm:pt modelId="{4FACD3FD-01A6-C240-8B63-9A0034D1FA09}" type="pres">
      <dgm:prSet presAssocID="{127207D7-A4CD-574C-A95A-1C6A90155277}" presName="Name8" presStyleCnt="0"/>
      <dgm:spPr/>
    </dgm:pt>
    <dgm:pt modelId="{9F4A2CF3-8AE8-1043-AEB1-068B838A458A}" type="pres">
      <dgm:prSet presAssocID="{127207D7-A4CD-574C-A95A-1C6A90155277}" presName="level" presStyleLbl="node1" presStyleIdx="4" presStyleCnt="5">
        <dgm:presLayoutVars>
          <dgm:chMax val="1"/>
          <dgm:bulletEnabled val="1"/>
        </dgm:presLayoutVars>
      </dgm:prSet>
      <dgm:spPr/>
    </dgm:pt>
    <dgm:pt modelId="{0F4F9939-8223-4A44-A83B-08C839D92B5A}" type="pres">
      <dgm:prSet presAssocID="{127207D7-A4CD-574C-A95A-1C6A90155277}" presName="levelTx" presStyleLbl="revTx" presStyleIdx="0" presStyleCnt="0">
        <dgm:presLayoutVars>
          <dgm:chMax val="1"/>
          <dgm:bulletEnabled val="1"/>
        </dgm:presLayoutVars>
      </dgm:prSet>
      <dgm:spPr/>
    </dgm:pt>
  </dgm:ptLst>
  <dgm:cxnLst>
    <dgm:cxn modelId="{A013DD06-C3CC-EE48-B552-6E5CC268BBEB}" type="presOf" srcId="{21028FC2-1B50-EB4D-AAAC-32BD505F0A79}" destId="{7ADCEDD7-7B2D-9C49-B9F8-3FAEAAB77FE0}" srcOrd="0" destOrd="0" presId="urn:microsoft.com/office/officeart/2005/8/layout/pyramid1"/>
    <dgm:cxn modelId="{99B5880D-CEDC-7840-B6A7-D5B5736D5862}" type="presOf" srcId="{4C0DFF54-FCC6-F44A-B145-E9664400C0A6}" destId="{99295C70-6B42-154D-AD0D-85C753D72C70}" srcOrd="1" destOrd="0" presId="urn:microsoft.com/office/officeart/2005/8/layout/pyramid1"/>
    <dgm:cxn modelId="{C5666E36-2EF2-B948-8B1D-4B39BBAC499C}" type="presOf" srcId="{4C0DFF54-FCC6-F44A-B145-E9664400C0A6}" destId="{888593B6-B75F-2D49-B6CF-68147C271377}" srcOrd="0" destOrd="0" presId="urn:microsoft.com/office/officeart/2005/8/layout/pyramid1"/>
    <dgm:cxn modelId="{68F8AB46-39FC-A348-90D1-AA8B0BF1F5B3}" srcId="{21028FC2-1B50-EB4D-AAAC-32BD505F0A79}" destId="{B81E52DD-6DE5-7C46-AC56-4508CB92E776}" srcOrd="1" destOrd="0" parTransId="{6F700FA4-D73E-4B46-AB86-535F01491A44}" sibTransId="{64020461-4B12-F744-B8F9-44A75698D859}"/>
    <dgm:cxn modelId="{7A95FE5C-7B72-714B-9DC9-D341340CFF28}" type="presOf" srcId="{C3BAA322-CDF4-D142-A125-BBCED9D69A43}" destId="{65FED3A7-F8E4-8D47-8EE2-AA65D0931B5A}" srcOrd="0" destOrd="0" presId="urn:microsoft.com/office/officeart/2005/8/layout/pyramid1"/>
    <dgm:cxn modelId="{A9FBB069-DF54-3941-A665-8C74AF913DBD}" srcId="{21028FC2-1B50-EB4D-AAAC-32BD505F0A79}" destId="{127207D7-A4CD-574C-A95A-1C6A90155277}" srcOrd="4" destOrd="0" parTransId="{F372B211-FC80-134B-B40D-88091D91785D}" sibTransId="{12EE5CB9-C60D-C84B-8D91-B87ECCF07456}"/>
    <dgm:cxn modelId="{BFDD3783-B67F-2F49-A0F1-A3095B4A1A75}" type="presOf" srcId="{145D638C-5185-304C-8239-5D119C9E3618}" destId="{8CC85FA6-CA7B-D749-B304-E9581F4ADE3D}" srcOrd="0" destOrd="0" presId="urn:microsoft.com/office/officeart/2005/8/layout/pyramid1"/>
    <dgm:cxn modelId="{129D1584-7C9F-9D44-B727-3270FEAE1E5F}" type="presOf" srcId="{C3BAA322-CDF4-D142-A125-BBCED9D69A43}" destId="{98B6F0C1-5228-6F4C-BA4A-243CE5EB9D98}" srcOrd="1" destOrd="0" presId="urn:microsoft.com/office/officeart/2005/8/layout/pyramid1"/>
    <dgm:cxn modelId="{DC8D0F86-28C7-7546-99B8-FB98FCF8D508}" type="presOf" srcId="{127207D7-A4CD-574C-A95A-1C6A90155277}" destId="{0F4F9939-8223-4A44-A83B-08C839D92B5A}" srcOrd="1" destOrd="0" presId="urn:microsoft.com/office/officeart/2005/8/layout/pyramid1"/>
    <dgm:cxn modelId="{E74871AA-DC23-8B44-B75E-D44B0896821B}" type="presOf" srcId="{145D638C-5185-304C-8239-5D119C9E3618}" destId="{2DBDDE0F-3EA1-254A-A6F4-C639224B2930}" srcOrd="1" destOrd="0" presId="urn:microsoft.com/office/officeart/2005/8/layout/pyramid1"/>
    <dgm:cxn modelId="{EBF6B0BB-0C23-894B-892C-689691DC63DE}" srcId="{21028FC2-1B50-EB4D-AAAC-32BD505F0A79}" destId="{C3BAA322-CDF4-D142-A125-BBCED9D69A43}" srcOrd="0" destOrd="0" parTransId="{419510B3-B1C0-AC4E-AA2B-D9482D9C21FC}" sibTransId="{40F83C18-1437-E640-8A2C-D2630C8B8F40}"/>
    <dgm:cxn modelId="{C81810C4-9263-BD4B-B0F7-0F2DC09FAAF1}" srcId="{21028FC2-1B50-EB4D-AAAC-32BD505F0A79}" destId="{4C0DFF54-FCC6-F44A-B145-E9664400C0A6}" srcOrd="2" destOrd="0" parTransId="{DFF15827-C929-FA40-9197-4E444DC7FB92}" sibTransId="{B94BD58D-F783-9841-887E-4DEBAAD1FCE8}"/>
    <dgm:cxn modelId="{9D444ECA-9FD1-7B47-BD5A-7F83AF68699B}" type="presOf" srcId="{127207D7-A4CD-574C-A95A-1C6A90155277}" destId="{9F4A2CF3-8AE8-1043-AEB1-068B838A458A}" srcOrd="0" destOrd="0" presId="urn:microsoft.com/office/officeart/2005/8/layout/pyramid1"/>
    <dgm:cxn modelId="{B9CFDAE3-ACE9-D14D-960B-7EA8A878BEFB}" type="presOf" srcId="{B81E52DD-6DE5-7C46-AC56-4508CB92E776}" destId="{89961F8E-BEE4-CA4C-86E9-B1B1162482E7}" srcOrd="0" destOrd="0" presId="urn:microsoft.com/office/officeart/2005/8/layout/pyramid1"/>
    <dgm:cxn modelId="{D0B7F2E6-71CC-F84F-88DF-FEACC4D505B2}" srcId="{21028FC2-1B50-EB4D-AAAC-32BD505F0A79}" destId="{145D638C-5185-304C-8239-5D119C9E3618}" srcOrd="3" destOrd="0" parTransId="{DAE331ED-DB1F-6D47-AB6B-4368E26EEE4B}" sibTransId="{E692249D-0F60-B142-B906-F13080FA74FD}"/>
    <dgm:cxn modelId="{09ACFAF1-4102-3941-AD41-946416DBEDCB}" type="presOf" srcId="{B81E52DD-6DE5-7C46-AC56-4508CB92E776}" destId="{326A5A5A-4CCE-7F4D-AD8F-4F27D3B45449}" srcOrd="1" destOrd="0" presId="urn:microsoft.com/office/officeart/2005/8/layout/pyramid1"/>
    <dgm:cxn modelId="{97101AD9-1273-1745-A078-D7798EF9A130}" type="presParOf" srcId="{7ADCEDD7-7B2D-9C49-B9F8-3FAEAAB77FE0}" destId="{7C3403B7-6C77-A64C-9354-59706664AC27}" srcOrd="0" destOrd="0" presId="urn:microsoft.com/office/officeart/2005/8/layout/pyramid1"/>
    <dgm:cxn modelId="{F146A0D1-3B5B-1F47-B5AA-07A217A36B67}" type="presParOf" srcId="{7C3403B7-6C77-A64C-9354-59706664AC27}" destId="{65FED3A7-F8E4-8D47-8EE2-AA65D0931B5A}" srcOrd="0" destOrd="0" presId="urn:microsoft.com/office/officeart/2005/8/layout/pyramid1"/>
    <dgm:cxn modelId="{4E4618FA-13FB-B842-A7CC-BE596104EF43}" type="presParOf" srcId="{7C3403B7-6C77-A64C-9354-59706664AC27}" destId="{98B6F0C1-5228-6F4C-BA4A-243CE5EB9D98}" srcOrd="1" destOrd="0" presId="urn:microsoft.com/office/officeart/2005/8/layout/pyramid1"/>
    <dgm:cxn modelId="{074B740B-490E-EE44-B49D-F40E04126776}" type="presParOf" srcId="{7ADCEDD7-7B2D-9C49-B9F8-3FAEAAB77FE0}" destId="{718A17CF-F9C6-6747-BC7E-2A6BF2A78347}" srcOrd="1" destOrd="0" presId="urn:microsoft.com/office/officeart/2005/8/layout/pyramid1"/>
    <dgm:cxn modelId="{47867EAE-D8DE-CB43-9A56-7F2FF71E99DF}" type="presParOf" srcId="{718A17CF-F9C6-6747-BC7E-2A6BF2A78347}" destId="{89961F8E-BEE4-CA4C-86E9-B1B1162482E7}" srcOrd="0" destOrd="0" presId="urn:microsoft.com/office/officeart/2005/8/layout/pyramid1"/>
    <dgm:cxn modelId="{412D6209-D471-7E49-96E6-7E64D11C879B}" type="presParOf" srcId="{718A17CF-F9C6-6747-BC7E-2A6BF2A78347}" destId="{326A5A5A-4CCE-7F4D-AD8F-4F27D3B45449}" srcOrd="1" destOrd="0" presId="urn:microsoft.com/office/officeart/2005/8/layout/pyramid1"/>
    <dgm:cxn modelId="{ED8FD846-431C-E348-AFBB-1C13FB011F9F}" type="presParOf" srcId="{7ADCEDD7-7B2D-9C49-B9F8-3FAEAAB77FE0}" destId="{23DBEC7C-EA54-984B-A518-53FBCAE6D968}" srcOrd="2" destOrd="0" presId="urn:microsoft.com/office/officeart/2005/8/layout/pyramid1"/>
    <dgm:cxn modelId="{1EC8238A-C815-644E-9B4F-3C1592EE4E69}" type="presParOf" srcId="{23DBEC7C-EA54-984B-A518-53FBCAE6D968}" destId="{888593B6-B75F-2D49-B6CF-68147C271377}" srcOrd="0" destOrd="0" presId="urn:microsoft.com/office/officeart/2005/8/layout/pyramid1"/>
    <dgm:cxn modelId="{4A92BC39-9A0B-454F-9F59-DC24F0C56FB1}" type="presParOf" srcId="{23DBEC7C-EA54-984B-A518-53FBCAE6D968}" destId="{99295C70-6B42-154D-AD0D-85C753D72C70}" srcOrd="1" destOrd="0" presId="urn:microsoft.com/office/officeart/2005/8/layout/pyramid1"/>
    <dgm:cxn modelId="{931D9151-A429-2849-AC86-C6771FDD66D3}" type="presParOf" srcId="{7ADCEDD7-7B2D-9C49-B9F8-3FAEAAB77FE0}" destId="{7DCF9BD7-4778-BB46-9B7F-094F5A396529}" srcOrd="3" destOrd="0" presId="urn:microsoft.com/office/officeart/2005/8/layout/pyramid1"/>
    <dgm:cxn modelId="{D086D7EF-B15B-B14C-8A54-DCDB5054CDD8}" type="presParOf" srcId="{7DCF9BD7-4778-BB46-9B7F-094F5A396529}" destId="{8CC85FA6-CA7B-D749-B304-E9581F4ADE3D}" srcOrd="0" destOrd="0" presId="urn:microsoft.com/office/officeart/2005/8/layout/pyramid1"/>
    <dgm:cxn modelId="{06AA7531-681C-1B42-A9BA-4CB24A35B5BA}" type="presParOf" srcId="{7DCF9BD7-4778-BB46-9B7F-094F5A396529}" destId="{2DBDDE0F-3EA1-254A-A6F4-C639224B2930}" srcOrd="1" destOrd="0" presId="urn:microsoft.com/office/officeart/2005/8/layout/pyramid1"/>
    <dgm:cxn modelId="{71B95EEC-231C-654C-B1D6-7FDC653297D4}" type="presParOf" srcId="{7ADCEDD7-7B2D-9C49-B9F8-3FAEAAB77FE0}" destId="{4FACD3FD-01A6-C240-8B63-9A0034D1FA09}" srcOrd="4" destOrd="0" presId="urn:microsoft.com/office/officeart/2005/8/layout/pyramid1"/>
    <dgm:cxn modelId="{3F82508D-66AD-6640-B943-E86C0DD4A4C4}" type="presParOf" srcId="{4FACD3FD-01A6-C240-8B63-9A0034D1FA09}" destId="{9F4A2CF3-8AE8-1043-AEB1-068B838A458A}" srcOrd="0" destOrd="0" presId="urn:microsoft.com/office/officeart/2005/8/layout/pyramid1"/>
    <dgm:cxn modelId="{C27B102B-7233-3748-B1F6-B8DE177EEFB7}" type="presParOf" srcId="{4FACD3FD-01A6-C240-8B63-9A0034D1FA09}" destId="{0F4F9939-8223-4A44-A83B-08C839D92B5A}"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4A22ED2-CBF8-F444-9919-A2DFDDE40F78}" type="doc">
      <dgm:prSet loTypeId="urn:microsoft.com/office/officeart/2008/layout/AlternatingHexagons" loCatId="" qsTypeId="urn:microsoft.com/office/officeart/2005/8/quickstyle/simple1" qsCatId="simple" csTypeId="urn:microsoft.com/office/officeart/2005/8/colors/accent1_2" csCatId="accent1" phldr="1"/>
      <dgm:spPr/>
      <dgm:t>
        <a:bodyPr/>
        <a:lstStyle/>
        <a:p>
          <a:endParaRPr lang="en-GB"/>
        </a:p>
      </dgm:t>
    </dgm:pt>
    <dgm:pt modelId="{05BDFCC8-E6E8-4048-A820-00DEE025AC09}">
      <dgm:prSet phldrT="[Text]" custT="1"/>
      <dgm:spPr/>
      <dgm:t>
        <a:bodyPr/>
        <a:lstStyle/>
        <a:p>
          <a:r>
            <a:rPr lang="en-GB" sz="1600" b="1" dirty="0"/>
            <a:t>Deterrent</a:t>
          </a:r>
        </a:p>
      </dgm:t>
    </dgm:pt>
    <dgm:pt modelId="{2C86A13E-A136-C149-9186-7702D9A83B1B}" type="parTrans" cxnId="{BBAD111C-A4F0-F940-A41B-A6AD3FD1C63B}">
      <dgm:prSet/>
      <dgm:spPr/>
      <dgm:t>
        <a:bodyPr/>
        <a:lstStyle/>
        <a:p>
          <a:endParaRPr lang="en-GB"/>
        </a:p>
      </dgm:t>
    </dgm:pt>
    <dgm:pt modelId="{6C272CAF-2E9E-584F-8581-AA1101490AF9}" type="sibTrans" cxnId="{BBAD111C-A4F0-F940-A41B-A6AD3FD1C63B}">
      <dgm:prSet/>
      <dgm:spPr/>
      <dgm:t>
        <a:bodyPr/>
        <a:lstStyle/>
        <a:p>
          <a:endParaRPr lang="en-GB"/>
        </a:p>
      </dgm:t>
    </dgm:pt>
    <dgm:pt modelId="{10D5769A-0EF6-7E4F-A4F5-7DCC128FE1DE}">
      <dgm:prSet phldrT="[Text]" custT="1"/>
      <dgm:spPr/>
      <dgm:t>
        <a:bodyPr/>
        <a:lstStyle/>
        <a:p>
          <a:r>
            <a:rPr lang="en-GB" sz="1200" b="1" dirty="0"/>
            <a:t>Understanding</a:t>
          </a:r>
        </a:p>
      </dgm:t>
    </dgm:pt>
    <dgm:pt modelId="{B40220F3-ECDD-4444-8B17-B99F3AFBF9E8}" type="parTrans" cxnId="{A0081455-5021-CD4F-9C6A-32CE824FB18A}">
      <dgm:prSet/>
      <dgm:spPr/>
      <dgm:t>
        <a:bodyPr/>
        <a:lstStyle/>
        <a:p>
          <a:endParaRPr lang="en-GB"/>
        </a:p>
      </dgm:t>
    </dgm:pt>
    <dgm:pt modelId="{44C385CD-A024-FB46-83CD-679D3C70DE90}" type="sibTrans" cxnId="{A0081455-5021-CD4F-9C6A-32CE824FB18A}">
      <dgm:prSet/>
      <dgm:spPr/>
      <dgm:t>
        <a:bodyPr/>
        <a:lstStyle/>
        <a:p>
          <a:r>
            <a:rPr lang="en-GB" b="1" dirty="0"/>
            <a:t>Communication</a:t>
          </a:r>
        </a:p>
      </dgm:t>
    </dgm:pt>
    <dgm:pt modelId="{74DBCF2A-9DF9-754C-84F3-31B757720DA1}">
      <dgm:prSet phldrT="[Text]" custT="1"/>
      <dgm:spPr/>
      <dgm:t>
        <a:bodyPr/>
        <a:lstStyle/>
        <a:p>
          <a:r>
            <a:rPr lang="en-GB" sz="1200" b="1" dirty="0"/>
            <a:t>Collaboration</a:t>
          </a:r>
        </a:p>
      </dgm:t>
    </dgm:pt>
    <dgm:pt modelId="{C6A7C5A6-0693-9544-A8A6-BA7510473D94}" type="parTrans" cxnId="{D6DA6461-87C6-544D-B1D2-93953003C25A}">
      <dgm:prSet/>
      <dgm:spPr/>
      <dgm:t>
        <a:bodyPr/>
        <a:lstStyle/>
        <a:p>
          <a:endParaRPr lang="en-GB"/>
        </a:p>
      </dgm:t>
    </dgm:pt>
    <dgm:pt modelId="{5B1B195C-02AE-7E4C-8D38-1ACE7BDB2913}" type="sibTrans" cxnId="{D6DA6461-87C6-544D-B1D2-93953003C25A}">
      <dgm:prSet/>
      <dgm:spPr/>
      <dgm:t>
        <a:bodyPr/>
        <a:lstStyle/>
        <a:p>
          <a:endParaRPr lang="en-GB"/>
        </a:p>
      </dgm:t>
    </dgm:pt>
    <dgm:pt modelId="{4C66BB61-05F7-3F40-B815-8D3E7AB118DC}">
      <dgm:prSet phldrT="[Text]" custT="1"/>
      <dgm:spPr/>
      <dgm:t>
        <a:bodyPr/>
        <a:lstStyle/>
        <a:p>
          <a:r>
            <a:rPr lang="en-GB" sz="1400" dirty="0"/>
            <a:t>Public</a:t>
          </a:r>
        </a:p>
      </dgm:t>
    </dgm:pt>
    <dgm:pt modelId="{FBD8306E-2AEC-224D-80F2-6596625534C2}" type="parTrans" cxnId="{8A56DE86-CEDA-ED40-8F97-BFF0A08A537D}">
      <dgm:prSet/>
      <dgm:spPr/>
      <dgm:t>
        <a:bodyPr/>
        <a:lstStyle/>
        <a:p>
          <a:endParaRPr lang="en-GB"/>
        </a:p>
      </dgm:t>
    </dgm:pt>
    <dgm:pt modelId="{1CF3985F-8A11-6E48-90F1-89FC25AAD899}" type="sibTrans" cxnId="{8A56DE86-CEDA-ED40-8F97-BFF0A08A537D}">
      <dgm:prSet/>
      <dgm:spPr/>
      <dgm:t>
        <a:bodyPr/>
        <a:lstStyle/>
        <a:p>
          <a:endParaRPr lang="en-GB"/>
        </a:p>
      </dgm:t>
    </dgm:pt>
    <dgm:pt modelId="{F2F3D3F0-23E5-8D4F-846B-38702CD2D683}">
      <dgm:prSet phldrT="[Text]" custT="1"/>
      <dgm:spPr/>
      <dgm:t>
        <a:bodyPr/>
        <a:lstStyle/>
        <a:p>
          <a:r>
            <a:rPr lang="en-GB" sz="1600" dirty="0"/>
            <a:t>Public</a:t>
          </a:r>
        </a:p>
      </dgm:t>
    </dgm:pt>
    <dgm:pt modelId="{18EFE090-8E27-684F-A90B-F32D1205E727}" type="parTrans" cxnId="{58775D8E-D10C-5F40-87B7-B612AC492065}">
      <dgm:prSet/>
      <dgm:spPr/>
      <dgm:t>
        <a:bodyPr/>
        <a:lstStyle/>
        <a:p>
          <a:endParaRPr lang="en-GB"/>
        </a:p>
      </dgm:t>
    </dgm:pt>
    <dgm:pt modelId="{D3338B10-0A52-6A45-A9BD-B120D78AE8F6}" type="sibTrans" cxnId="{58775D8E-D10C-5F40-87B7-B612AC492065}">
      <dgm:prSet/>
      <dgm:spPr/>
      <dgm:t>
        <a:bodyPr/>
        <a:lstStyle/>
        <a:p>
          <a:endParaRPr lang="en-GB"/>
        </a:p>
      </dgm:t>
    </dgm:pt>
    <dgm:pt modelId="{9AD95A97-11C1-1D43-B5A7-2F98BE071A1B}">
      <dgm:prSet phldrT="[Text]" custT="1"/>
      <dgm:spPr/>
      <dgm:t>
        <a:bodyPr/>
        <a:lstStyle/>
        <a:p>
          <a:r>
            <a:rPr lang="en-GB" sz="1600" dirty="0"/>
            <a:t>Data people</a:t>
          </a:r>
        </a:p>
      </dgm:t>
    </dgm:pt>
    <dgm:pt modelId="{F45F6F59-CEB3-EE4D-AF34-6C36F4B1C609}" type="parTrans" cxnId="{D1C80B19-CAC9-AD45-847D-BDCEE1BCD5AE}">
      <dgm:prSet/>
      <dgm:spPr/>
      <dgm:t>
        <a:bodyPr/>
        <a:lstStyle/>
        <a:p>
          <a:endParaRPr lang="en-GB"/>
        </a:p>
      </dgm:t>
    </dgm:pt>
    <dgm:pt modelId="{C6572DF6-54C4-2C4B-AF9F-5E07200F024F}" type="sibTrans" cxnId="{D1C80B19-CAC9-AD45-847D-BDCEE1BCD5AE}">
      <dgm:prSet/>
      <dgm:spPr/>
      <dgm:t>
        <a:bodyPr/>
        <a:lstStyle/>
        <a:p>
          <a:endParaRPr lang="en-GB"/>
        </a:p>
      </dgm:t>
    </dgm:pt>
    <dgm:pt modelId="{DC3A42A8-2BEC-B649-B865-0F9F4FD7F498}">
      <dgm:prSet phldrT="[Text]" custT="1"/>
      <dgm:spPr/>
      <dgm:t>
        <a:bodyPr/>
        <a:lstStyle/>
        <a:p>
          <a:r>
            <a:rPr lang="en-GB" sz="1400" dirty="0"/>
            <a:t>Share Holders</a:t>
          </a:r>
        </a:p>
      </dgm:t>
    </dgm:pt>
    <dgm:pt modelId="{997096E2-B241-2648-8CDA-31E7E80EC475}" type="parTrans" cxnId="{7388EFFF-2CB7-9040-84DB-216C1AA27B9E}">
      <dgm:prSet/>
      <dgm:spPr/>
      <dgm:t>
        <a:bodyPr/>
        <a:lstStyle/>
        <a:p>
          <a:endParaRPr lang="en-GB"/>
        </a:p>
      </dgm:t>
    </dgm:pt>
    <dgm:pt modelId="{5F065E43-ACDF-5D4F-B4A0-A1D00185F087}" type="sibTrans" cxnId="{7388EFFF-2CB7-9040-84DB-216C1AA27B9E}">
      <dgm:prSet/>
      <dgm:spPr/>
      <dgm:t>
        <a:bodyPr/>
        <a:lstStyle/>
        <a:p>
          <a:endParaRPr lang="en-GB"/>
        </a:p>
      </dgm:t>
    </dgm:pt>
    <dgm:pt modelId="{F0B858B5-C336-E74B-8840-91BDD968847B}">
      <dgm:prSet phldrT="[Text]" custT="1"/>
      <dgm:spPr/>
      <dgm:t>
        <a:bodyPr/>
        <a:lstStyle/>
        <a:p>
          <a:r>
            <a:rPr lang="en-GB" sz="2000" dirty="0"/>
            <a:t>Penalties</a:t>
          </a:r>
        </a:p>
      </dgm:t>
    </dgm:pt>
    <dgm:pt modelId="{7D90E7CC-5EFD-DD42-A7C6-9EB609FF985C}" type="parTrans" cxnId="{63C1FFE7-3369-C342-AFD8-94071276AF6F}">
      <dgm:prSet/>
      <dgm:spPr/>
      <dgm:t>
        <a:bodyPr/>
        <a:lstStyle/>
        <a:p>
          <a:endParaRPr lang="en-GB"/>
        </a:p>
      </dgm:t>
    </dgm:pt>
    <dgm:pt modelId="{6AE7D4A9-A15A-7844-BBD5-E9488B82C1F9}" type="sibTrans" cxnId="{63C1FFE7-3369-C342-AFD8-94071276AF6F}">
      <dgm:prSet/>
      <dgm:spPr/>
      <dgm:t>
        <a:bodyPr/>
        <a:lstStyle/>
        <a:p>
          <a:endParaRPr lang="en-GB"/>
        </a:p>
      </dgm:t>
    </dgm:pt>
    <dgm:pt modelId="{D9D450E1-69C0-9A46-A95C-2512897F1AA4}">
      <dgm:prSet phldrT="[Text]" custT="1"/>
      <dgm:spPr/>
      <dgm:t>
        <a:bodyPr/>
        <a:lstStyle/>
        <a:p>
          <a:r>
            <a:rPr lang="en-GB" sz="1600" dirty="0"/>
            <a:t>Developers</a:t>
          </a:r>
        </a:p>
        <a:p>
          <a:r>
            <a:rPr lang="en-GB" sz="1600" dirty="0"/>
            <a:t>Bad Actors</a:t>
          </a:r>
        </a:p>
      </dgm:t>
    </dgm:pt>
    <dgm:pt modelId="{B782584B-99FE-6E41-9443-62FFBAB56C43}" type="parTrans" cxnId="{EC3C748C-12CB-254A-AC47-88DED0C96112}">
      <dgm:prSet/>
      <dgm:spPr/>
      <dgm:t>
        <a:bodyPr/>
        <a:lstStyle/>
        <a:p>
          <a:endParaRPr lang="en-GB"/>
        </a:p>
      </dgm:t>
    </dgm:pt>
    <dgm:pt modelId="{835A701A-173E-4D49-96C1-26EDD201F6BB}" type="sibTrans" cxnId="{EC3C748C-12CB-254A-AC47-88DED0C96112}">
      <dgm:prSet/>
      <dgm:spPr/>
      <dgm:t>
        <a:bodyPr/>
        <a:lstStyle/>
        <a:p>
          <a:endParaRPr lang="en-GB"/>
        </a:p>
      </dgm:t>
    </dgm:pt>
    <dgm:pt modelId="{4F505491-440D-E44D-8A00-05EB22CC4E17}">
      <dgm:prSet phldrT="[Text]" custT="1"/>
      <dgm:spPr/>
      <dgm:t>
        <a:bodyPr/>
        <a:lstStyle/>
        <a:p>
          <a:r>
            <a:rPr lang="en-GB" sz="1400" dirty="0"/>
            <a:t>Management</a:t>
          </a:r>
        </a:p>
      </dgm:t>
    </dgm:pt>
    <dgm:pt modelId="{043CECAB-F429-7B4D-AB30-A00EA1B14E04}" type="parTrans" cxnId="{D8EA027C-0475-654F-BD38-AAC3F4F2E058}">
      <dgm:prSet/>
      <dgm:spPr/>
      <dgm:t>
        <a:bodyPr/>
        <a:lstStyle/>
        <a:p>
          <a:endParaRPr lang="en-GB"/>
        </a:p>
      </dgm:t>
    </dgm:pt>
    <dgm:pt modelId="{63E91537-7744-A847-BC82-B0AE27AFB026}" type="sibTrans" cxnId="{D8EA027C-0475-654F-BD38-AAC3F4F2E058}">
      <dgm:prSet/>
      <dgm:spPr/>
      <dgm:t>
        <a:bodyPr/>
        <a:lstStyle/>
        <a:p>
          <a:endParaRPr lang="en-GB"/>
        </a:p>
      </dgm:t>
    </dgm:pt>
    <dgm:pt modelId="{078D1827-60BE-564B-B8EA-1E871194B6A7}">
      <dgm:prSet phldrT="[Text]" custT="1"/>
      <dgm:spPr/>
      <dgm:t>
        <a:bodyPr/>
        <a:lstStyle/>
        <a:p>
          <a:r>
            <a:rPr lang="en-GB" sz="1400" dirty="0"/>
            <a:t>Industry</a:t>
          </a:r>
        </a:p>
      </dgm:t>
    </dgm:pt>
    <dgm:pt modelId="{6988A0A4-0A59-6344-872E-8CC0B12BEE1D}" type="parTrans" cxnId="{6786A8D6-243F-9042-B723-F6C746C3AD2F}">
      <dgm:prSet/>
      <dgm:spPr/>
      <dgm:t>
        <a:bodyPr/>
        <a:lstStyle/>
        <a:p>
          <a:endParaRPr lang="en-GB"/>
        </a:p>
      </dgm:t>
    </dgm:pt>
    <dgm:pt modelId="{AA63AD2E-643F-D44E-B247-9257DF95E356}" type="sibTrans" cxnId="{6786A8D6-243F-9042-B723-F6C746C3AD2F}">
      <dgm:prSet/>
      <dgm:spPr/>
      <dgm:t>
        <a:bodyPr/>
        <a:lstStyle/>
        <a:p>
          <a:endParaRPr lang="en-GB"/>
        </a:p>
      </dgm:t>
    </dgm:pt>
    <dgm:pt modelId="{BB745A85-1C3C-4641-88A7-B845C4DF5481}">
      <dgm:prSet phldrT="[Text]" custT="1"/>
      <dgm:spPr/>
      <dgm:t>
        <a:bodyPr/>
        <a:lstStyle/>
        <a:p>
          <a:r>
            <a:rPr lang="en-GB" sz="1400" dirty="0"/>
            <a:t>Individuals</a:t>
          </a:r>
          <a:endParaRPr lang="en-GB" sz="1000" dirty="0"/>
        </a:p>
      </dgm:t>
    </dgm:pt>
    <dgm:pt modelId="{4580B52B-22D0-2143-B717-0CB3735F704A}" type="parTrans" cxnId="{438D7820-BFC2-6A40-9B14-BF039AE247FA}">
      <dgm:prSet/>
      <dgm:spPr/>
      <dgm:t>
        <a:bodyPr/>
        <a:lstStyle/>
        <a:p>
          <a:endParaRPr lang="en-GB"/>
        </a:p>
      </dgm:t>
    </dgm:pt>
    <dgm:pt modelId="{08DCE8A3-416A-794A-A599-81D06DC5200C}" type="sibTrans" cxnId="{438D7820-BFC2-6A40-9B14-BF039AE247FA}">
      <dgm:prSet/>
      <dgm:spPr/>
      <dgm:t>
        <a:bodyPr/>
        <a:lstStyle/>
        <a:p>
          <a:endParaRPr lang="en-GB"/>
        </a:p>
      </dgm:t>
    </dgm:pt>
    <dgm:pt modelId="{7F538F7A-184B-4144-A3DE-1BFF5DA59DAF}">
      <dgm:prSet phldrT="[Text]" custT="1"/>
      <dgm:spPr/>
      <dgm:t>
        <a:bodyPr/>
        <a:lstStyle/>
        <a:p>
          <a:r>
            <a:rPr lang="en-GB" sz="2000" dirty="0"/>
            <a:t>Regulation</a:t>
          </a:r>
        </a:p>
        <a:p>
          <a:r>
            <a:rPr lang="en-GB" sz="2000" dirty="0"/>
            <a:t>Government</a:t>
          </a:r>
        </a:p>
      </dgm:t>
    </dgm:pt>
    <dgm:pt modelId="{20D9501D-230F-814C-BFCD-289669DDDCD1}" type="parTrans" cxnId="{76E2EF8B-D3E0-CF4E-A610-E0D4DB06A6C6}">
      <dgm:prSet/>
      <dgm:spPr/>
      <dgm:t>
        <a:bodyPr/>
        <a:lstStyle/>
        <a:p>
          <a:endParaRPr lang="en-GB"/>
        </a:p>
      </dgm:t>
    </dgm:pt>
    <dgm:pt modelId="{B62092F2-FF50-E541-A072-CA9553EC7632}" type="sibTrans" cxnId="{76E2EF8B-D3E0-CF4E-A610-E0D4DB06A6C6}">
      <dgm:prSet/>
      <dgm:spPr/>
      <dgm:t>
        <a:bodyPr/>
        <a:lstStyle/>
        <a:p>
          <a:endParaRPr lang="en-GB"/>
        </a:p>
      </dgm:t>
    </dgm:pt>
    <dgm:pt modelId="{4FD9DA25-815C-7048-BF3B-5AFCBE7F5401}">
      <dgm:prSet phldrT="[Text]"/>
      <dgm:spPr/>
      <dgm:t>
        <a:bodyPr/>
        <a:lstStyle/>
        <a:p>
          <a:r>
            <a:rPr lang="en-GB" b="1" dirty="0"/>
            <a:t>Culture</a:t>
          </a:r>
        </a:p>
      </dgm:t>
    </dgm:pt>
    <dgm:pt modelId="{AC8B5955-7221-A748-B873-2E88AD218A23}" type="parTrans" cxnId="{D8CBDA62-F5AF-3847-B61E-B44F0E3BCD46}">
      <dgm:prSet/>
      <dgm:spPr/>
      <dgm:t>
        <a:bodyPr/>
        <a:lstStyle/>
        <a:p>
          <a:endParaRPr lang="en-GB"/>
        </a:p>
      </dgm:t>
    </dgm:pt>
    <dgm:pt modelId="{4A31EDCD-23D6-F249-BC71-E4EDD75ED852}" type="sibTrans" cxnId="{D8CBDA62-F5AF-3847-B61E-B44F0E3BCD46}">
      <dgm:prSet/>
      <dgm:spPr/>
      <dgm:t>
        <a:bodyPr/>
        <a:lstStyle/>
        <a:p>
          <a:endParaRPr lang="en-GB"/>
        </a:p>
      </dgm:t>
    </dgm:pt>
    <dgm:pt modelId="{4E1C5D57-9495-2843-A3B9-0F9C99870DD2}">
      <dgm:prSet phldrT="[Text]" custT="1"/>
      <dgm:spPr/>
      <dgm:t>
        <a:bodyPr/>
        <a:lstStyle/>
        <a:p>
          <a:r>
            <a:rPr lang="en-GB" sz="1800" dirty="0"/>
            <a:t>Integrity</a:t>
          </a:r>
        </a:p>
      </dgm:t>
    </dgm:pt>
    <dgm:pt modelId="{153F4967-C113-0D48-B79A-9238FEDA5B36}" type="parTrans" cxnId="{0C2352B4-BBA1-5E42-B6C4-54BEA934F35E}">
      <dgm:prSet/>
      <dgm:spPr/>
      <dgm:t>
        <a:bodyPr/>
        <a:lstStyle/>
        <a:p>
          <a:endParaRPr lang="en-GB"/>
        </a:p>
      </dgm:t>
    </dgm:pt>
    <dgm:pt modelId="{243FA37B-B135-5542-A53E-B36F4C244167}" type="sibTrans" cxnId="{0C2352B4-BBA1-5E42-B6C4-54BEA934F35E}">
      <dgm:prSet/>
      <dgm:spPr/>
      <dgm:t>
        <a:bodyPr/>
        <a:lstStyle/>
        <a:p>
          <a:endParaRPr lang="en-GB"/>
        </a:p>
      </dgm:t>
    </dgm:pt>
    <dgm:pt modelId="{1391913A-E1CD-4A49-90CC-B257D85B21BF}">
      <dgm:prSet phldrT="[Text]" custT="1"/>
      <dgm:spPr/>
      <dgm:t>
        <a:bodyPr/>
        <a:lstStyle/>
        <a:p>
          <a:r>
            <a:rPr lang="en-GB" sz="1800" dirty="0"/>
            <a:t>Progress</a:t>
          </a:r>
        </a:p>
      </dgm:t>
    </dgm:pt>
    <dgm:pt modelId="{3153C6C3-E2A5-2D4B-9ABB-597E174438D0}" type="parTrans" cxnId="{1898BB83-1CF0-E24A-A6D8-1FD9F9D518E4}">
      <dgm:prSet/>
      <dgm:spPr/>
      <dgm:t>
        <a:bodyPr/>
        <a:lstStyle/>
        <a:p>
          <a:endParaRPr lang="en-GB"/>
        </a:p>
      </dgm:t>
    </dgm:pt>
    <dgm:pt modelId="{15E3CB84-58B1-F945-A276-F0E645E042CB}" type="sibTrans" cxnId="{1898BB83-1CF0-E24A-A6D8-1FD9F9D518E4}">
      <dgm:prSet/>
      <dgm:spPr/>
      <dgm:t>
        <a:bodyPr/>
        <a:lstStyle/>
        <a:p>
          <a:endParaRPr lang="en-GB"/>
        </a:p>
      </dgm:t>
    </dgm:pt>
    <dgm:pt modelId="{65924334-E132-3342-AEB0-CFCE977A94C1}">
      <dgm:prSet phldrT="[Text]" custT="1"/>
      <dgm:spPr/>
      <dgm:t>
        <a:bodyPr/>
        <a:lstStyle/>
        <a:p>
          <a:r>
            <a:rPr lang="en-GB" sz="1800" dirty="0"/>
            <a:t>Responsibility</a:t>
          </a:r>
        </a:p>
        <a:p>
          <a:r>
            <a:rPr lang="en-GB" sz="1800" dirty="0"/>
            <a:t>Collaboration</a:t>
          </a:r>
        </a:p>
        <a:p>
          <a:r>
            <a:rPr lang="en-GB" sz="1800" dirty="0"/>
            <a:t>Transparency</a:t>
          </a:r>
        </a:p>
      </dgm:t>
    </dgm:pt>
    <dgm:pt modelId="{A69624C2-7841-2F43-B58C-035C16EDA2FE}" type="parTrans" cxnId="{9E2564C1-2F6A-5447-825F-B9353FF5D4CE}">
      <dgm:prSet/>
      <dgm:spPr/>
      <dgm:t>
        <a:bodyPr/>
        <a:lstStyle/>
        <a:p>
          <a:endParaRPr lang="en-GB"/>
        </a:p>
      </dgm:t>
    </dgm:pt>
    <dgm:pt modelId="{5A7B4F45-68D9-2D49-82B0-AE22195C8322}" type="sibTrans" cxnId="{9E2564C1-2F6A-5447-825F-B9353FF5D4CE}">
      <dgm:prSet/>
      <dgm:spPr/>
      <dgm:t>
        <a:bodyPr/>
        <a:lstStyle/>
        <a:p>
          <a:endParaRPr lang="en-GB"/>
        </a:p>
      </dgm:t>
    </dgm:pt>
    <dgm:pt modelId="{142FB5CD-E23C-C34E-B0F0-C97E55F51C5B}" type="pres">
      <dgm:prSet presAssocID="{F4A22ED2-CBF8-F444-9919-A2DFDDE40F78}" presName="Name0" presStyleCnt="0">
        <dgm:presLayoutVars>
          <dgm:chMax/>
          <dgm:chPref/>
          <dgm:dir/>
          <dgm:animLvl val="lvl"/>
        </dgm:presLayoutVars>
      </dgm:prSet>
      <dgm:spPr/>
    </dgm:pt>
    <dgm:pt modelId="{C48C6B58-FCDA-2546-A3AD-68F0E13B3DA6}" type="pres">
      <dgm:prSet presAssocID="{05BDFCC8-E6E8-4048-A820-00DEE025AC09}" presName="composite" presStyleCnt="0"/>
      <dgm:spPr/>
    </dgm:pt>
    <dgm:pt modelId="{57D8348F-D6C6-8F4C-9065-87CE9EBCF30B}" type="pres">
      <dgm:prSet presAssocID="{05BDFCC8-E6E8-4048-A820-00DEE025AC09}" presName="Parent1" presStyleLbl="node1" presStyleIdx="0" presStyleCnt="8">
        <dgm:presLayoutVars>
          <dgm:chMax val="1"/>
          <dgm:chPref val="1"/>
          <dgm:bulletEnabled val="1"/>
        </dgm:presLayoutVars>
      </dgm:prSet>
      <dgm:spPr/>
    </dgm:pt>
    <dgm:pt modelId="{D7019ECF-70F7-994E-AA0D-81C44A181292}" type="pres">
      <dgm:prSet presAssocID="{05BDFCC8-E6E8-4048-A820-00DEE025AC09}" presName="Childtext1" presStyleLbl="revTx" presStyleIdx="0" presStyleCnt="4">
        <dgm:presLayoutVars>
          <dgm:chMax val="0"/>
          <dgm:chPref val="0"/>
          <dgm:bulletEnabled val="1"/>
        </dgm:presLayoutVars>
      </dgm:prSet>
      <dgm:spPr/>
    </dgm:pt>
    <dgm:pt modelId="{48885ED8-C5D7-2F4B-9250-CDEBBA229F6B}" type="pres">
      <dgm:prSet presAssocID="{05BDFCC8-E6E8-4048-A820-00DEE025AC09}" presName="BalanceSpacing" presStyleCnt="0"/>
      <dgm:spPr/>
    </dgm:pt>
    <dgm:pt modelId="{5249AAAD-D05B-D742-9D37-0D0B7B2AE890}" type="pres">
      <dgm:prSet presAssocID="{05BDFCC8-E6E8-4048-A820-00DEE025AC09}" presName="BalanceSpacing1" presStyleCnt="0"/>
      <dgm:spPr/>
    </dgm:pt>
    <dgm:pt modelId="{04449801-5074-DA41-B954-86CDCBE9C4A5}" type="pres">
      <dgm:prSet presAssocID="{6C272CAF-2E9E-584F-8581-AA1101490AF9}" presName="Accent1Text" presStyleLbl="node1" presStyleIdx="1" presStyleCnt="8"/>
      <dgm:spPr/>
    </dgm:pt>
    <dgm:pt modelId="{F320EC3C-AE01-7944-B1C6-45EE1583854E}" type="pres">
      <dgm:prSet presAssocID="{6C272CAF-2E9E-584F-8581-AA1101490AF9}" presName="spaceBetweenRectangles" presStyleCnt="0"/>
      <dgm:spPr/>
    </dgm:pt>
    <dgm:pt modelId="{77385468-D062-D940-8F53-002B92F271DB}" type="pres">
      <dgm:prSet presAssocID="{10D5769A-0EF6-7E4F-A4F5-7DCC128FE1DE}" presName="composite" presStyleCnt="0"/>
      <dgm:spPr/>
    </dgm:pt>
    <dgm:pt modelId="{9853A15D-A465-2449-BAE2-4724AEDA0BD2}" type="pres">
      <dgm:prSet presAssocID="{10D5769A-0EF6-7E4F-A4F5-7DCC128FE1DE}" presName="Parent1" presStyleLbl="node1" presStyleIdx="2" presStyleCnt="8">
        <dgm:presLayoutVars>
          <dgm:chMax val="1"/>
          <dgm:chPref val="1"/>
          <dgm:bulletEnabled val="1"/>
        </dgm:presLayoutVars>
      </dgm:prSet>
      <dgm:spPr/>
    </dgm:pt>
    <dgm:pt modelId="{1A7CE57B-1FDD-3241-A0FF-EB59E2C1F24B}" type="pres">
      <dgm:prSet presAssocID="{10D5769A-0EF6-7E4F-A4F5-7DCC128FE1DE}" presName="Childtext1" presStyleLbl="revTx" presStyleIdx="1" presStyleCnt="4">
        <dgm:presLayoutVars>
          <dgm:chMax val="0"/>
          <dgm:chPref val="0"/>
          <dgm:bulletEnabled val="1"/>
        </dgm:presLayoutVars>
      </dgm:prSet>
      <dgm:spPr/>
    </dgm:pt>
    <dgm:pt modelId="{60E0987F-4447-614A-BDAB-7AB21227660B}" type="pres">
      <dgm:prSet presAssocID="{10D5769A-0EF6-7E4F-A4F5-7DCC128FE1DE}" presName="BalanceSpacing" presStyleCnt="0"/>
      <dgm:spPr/>
    </dgm:pt>
    <dgm:pt modelId="{E63F9CC0-1051-B642-89AD-FD0A8ABBFA49}" type="pres">
      <dgm:prSet presAssocID="{10D5769A-0EF6-7E4F-A4F5-7DCC128FE1DE}" presName="BalanceSpacing1" presStyleCnt="0"/>
      <dgm:spPr/>
    </dgm:pt>
    <dgm:pt modelId="{4A4D096C-0AA6-CF4B-A8A7-613AF3AE7448}" type="pres">
      <dgm:prSet presAssocID="{44C385CD-A024-FB46-83CD-679D3C70DE90}" presName="Accent1Text" presStyleLbl="node1" presStyleIdx="3" presStyleCnt="8"/>
      <dgm:spPr/>
    </dgm:pt>
    <dgm:pt modelId="{A42824DC-34D1-4545-87CA-E4AD820FBE82}" type="pres">
      <dgm:prSet presAssocID="{44C385CD-A024-FB46-83CD-679D3C70DE90}" presName="spaceBetweenRectangles" presStyleCnt="0"/>
      <dgm:spPr/>
    </dgm:pt>
    <dgm:pt modelId="{80062560-A524-054F-9659-6F0B8EAC46BB}" type="pres">
      <dgm:prSet presAssocID="{74DBCF2A-9DF9-754C-84F3-31B757720DA1}" presName="composite" presStyleCnt="0"/>
      <dgm:spPr/>
    </dgm:pt>
    <dgm:pt modelId="{EA13B30C-84D8-AA45-986D-EE21C7A350A8}" type="pres">
      <dgm:prSet presAssocID="{74DBCF2A-9DF9-754C-84F3-31B757720DA1}" presName="Parent1" presStyleLbl="node1" presStyleIdx="4" presStyleCnt="8">
        <dgm:presLayoutVars>
          <dgm:chMax val="1"/>
          <dgm:chPref val="1"/>
          <dgm:bulletEnabled val="1"/>
        </dgm:presLayoutVars>
      </dgm:prSet>
      <dgm:spPr/>
    </dgm:pt>
    <dgm:pt modelId="{39BE1938-F747-AE44-9E2E-6A4A4DCBCCC5}" type="pres">
      <dgm:prSet presAssocID="{74DBCF2A-9DF9-754C-84F3-31B757720DA1}" presName="Childtext1" presStyleLbl="revTx" presStyleIdx="2" presStyleCnt="4">
        <dgm:presLayoutVars>
          <dgm:chMax val="0"/>
          <dgm:chPref val="0"/>
          <dgm:bulletEnabled val="1"/>
        </dgm:presLayoutVars>
      </dgm:prSet>
      <dgm:spPr/>
    </dgm:pt>
    <dgm:pt modelId="{A41AA55E-32A4-F34E-ACA2-92D89E8C8217}" type="pres">
      <dgm:prSet presAssocID="{74DBCF2A-9DF9-754C-84F3-31B757720DA1}" presName="BalanceSpacing" presStyleCnt="0"/>
      <dgm:spPr/>
    </dgm:pt>
    <dgm:pt modelId="{4F6F9A45-76B7-DA46-92C5-CE59ADC13785}" type="pres">
      <dgm:prSet presAssocID="{74DBCF2A-9DF9-754C-84F3-31B757720DA1}" presName="BalanceSpacing1" presStyleCnt="0"/>
      <dgm:spPr/>
    </dgm:pt>
    <dgm:pt modelId="{32CB5B97-CDA7-D048-99FD-C2E64795E09E}" type="pres">
      <dgm:prSet presAssocID="{5B1B195C-02AE-7E4C-8D38-1ACE7BDB2913}" presName="Accent1Text" presStyleLbl="node1" presStyleIdx="5" presStyleCnt="8"/>
      <dgm:spPr/>
    </dgm:pt>
    <dgm:pt modelId="{4713356F-C2E0-0E4D-A242-8C417B095469}" type="pres">
      <dgm:prSet presAssocID="{5B1B195C-02AE-7E4C-8D38-1ACE7BDB2913}" presName="spaceBetweenRectangles" presStyleCnt="0"/>
      <dgm:spPr/>
    </dgm:pt>
    <dgm:pt modelId="{D13BAC03-A4EF-8A45-AF1D-85FCA6E4DC78}" type="pres">
      <dgm:prSet presAssocID="{4FD9DA25-815C-7048-BF3B-5AFCBE7F5401}" presName="composite" presStyleCnt="0"/>
      <dgm:spPr/>
    </dgm:pt>
    <dgm:pt modelId="{FEB1BCFA-FE06-1545-A1D8-EB3C5DADD5C8}" type="pres">
      <dgm:prSet presAssocID="{4FD9DA25-815C-7048-BF3B-5AFCBE7F5401}" presName="Parent1" presStyleLbl="node1" presStyleIdx="6" presStyleCnt="8">
        <dgm:presLayoutVars>
          <dgm:chMax val="1"/>
          <dgm:chPref val="1"/>
          <dgm:bulletEnabled val="1"/>
        </dgm:presLayoutVars>
      </dgm:prSet>
      <dgm:spPr/>
    </dgm:pt>
    <dgm:pt modelId="{94D92D3F-3728-B84E-96A5-9C5B2DBAA2A6}" type="pres">
      <dgm:prSet presAssocID="{4FD9DA25-815C-7048-BF3B-5AFCBE7F5401}" presName="Childtext1" presStyleLbl="revTx" presStyleIdx="3" presStyleCnt="4" custLinFactNeighborX="-12707" custLinFactNeighborY="2691">
        <dgm:presLayoutVars>
          <dgm:chMax val="0"/>
          <dgm:chPref val="0"/>
          <dgm:bulletEnabled val="1"/>
        </dgm:presLayoutVars>
      </dgm:prSet>
      <dgm:spPr/>
    </dgm:pt>
    <dgm:pt modelId="{E02414D4-F3F7-2B4B-A0E3-0659135E2FF5}" type="pres">
      <dgm:prSet presAssocID="{4FD9DA25-815C-7048-BF3B-5AFCBE7F5401}" presName="BalanceSpacing" presStyleCnt="0"/>
      <dgm:spPr/>
    </dgm:pt>
    <dgm:pt modelId="{2FC9431A-9A16-8644-A0E9-223C1C6813CE}" type="pres">
      <dgm:prSet presAssocID="{4FD9DA25-815C-7048-BF3B-5AFCBE7F5401}" presName="BalanceSpacing1" presStyleCnt="0"/>
      <dgm:spPr/>
    </dgm:pt>
    <dgm:pt modelId="{F631845A-9A2D-7F4F-A862-B5075DC98649}" type="pres">
      <dgm:prSet presAssocID="{4A31EDCD-23D6-F249-BC71-E4EDD75ED852}" presName="Accent1Text" presStyleLbl="node1" presStyleIdx="7" presStyleCnt="8"/>
      <dgm:spPr/>
    </dgm:pt>
  </dgm:ptLst>
  <dgm:cxnLst>
    <dgm:cxn modelId="{305AA307-CA4B-174B-BBDF-9786D52C7B83}" type="presOf" srcId="{F0B858B5-C336-E74B-8840-91BDD968847B}" destId="{D7019ECF-70F7-994E-AA0D-81C44A181292}" srcOrd="0" destOrd="1" presId="urn:microsoft.com/office/officeart/2008/layout/AlternatingHexagons"/>
    <dgm:cxn modelId="{D1C80B19-CAC9-AD45-847D-BDCEE1BCD5AE}" srcId="{10D5769A-0EF6-7E4F-A4F5-7DCC128FE1DE}" destId="{9AD95A97-11C1-1D43-B5A7-2F98BE071A1B}" srcOrd="1" destOrd="0" parTransId="{F45F6F59-CEB3-EE4D-AF34-6C36F4B1C609}" sibTransId="{C6572DF6-54C4-2C4B-AF9F-5E07200F024F}"/>
    <dgm:cxn modelId="{E56CBF19-6D33-0E4C-A9FB-44636981C3D8}" type="presOf" srcId="{4FD9DA25-815C-7048-BF3B-5AFCBE7F5401}" destId="{FEB1BCFA-FE06-1545-A1D8-EB3C5DADD5C8}" srcOrd="0" destOrd="0" presId="urn:microsoft.com/office/officeart/2008/layout/AlternatingHexagons"/>
    <dgm:cxn modelId="{BBAD111C-A4F0-F940-A41B-A6AD3FD1C63B}" srcId="{F4A22ED2-CBF8-F444-9919-A2DFDDE40F78}" destId="{05BDFCC8-E6E8-4048-A820-00DEE025AC09}" srcOrd="0" destOrd="0" parTransId="{2C86A13E-A136-C149-9186-7702D9A83B1B}" sibTransId="{6C272CAF-2E9E-584F-8581-AA1101490AF9}"/>
    <dgm:cxn modelId="{438D7820-BFC2-6A40-9B14-BF039AE247FA}" srcId="{74DBCF2A-9DF9-754C-84F3-31B757720DA1}" destId="{BB745A85-1C3C-4641-88A7-B845C4DF5481}" srcOrd="4" destOrd="0" parTransId="{4580B52B-22D0-2143-B717-0CB3735F704A}" sibTransId="{08DCE8A3-416A-794A-A599-81D06DC5200C}"/>
    <dgm:cxn modelId="{ED0AC320-7B16-F84B-A7D1-B0929A986591}" type="presOf" srcId="{4E1C5D57-9495-2843-A3B9-0F9C99870DD2}" destId="{94D92D3F-3728-B84E-96A5-9C5B2DBAA2A6}" srcOrd="0" destOrd="0" presId="urn:microsoft.com/office/officeart/2008/layout/AlternatingHexagons"/>
    <dgm:cxn modelId="{0AFDB824-702B-ED4F-AE42-467B71061986}" type="presOf" srcId="{DC3A42A8-2BEC-B649-B865-0F9F4FD7F498}" destId="{39BE1938-F747-AE44-9E2E-6A4A4DCBCCC5}" srcOrd="0" destOrd="3" presId="urn:microsoft.com/office/officeart/2008/layout/AlternatingHexagons"/>
    <dgm:cxn modelId="{F6BECB24-B975-7544-A11A-B1EA00EA8DE8}" type="presOf" srcId="{F4A22ED2-CBF8-F444-9919-A2DFDDE40F78}" destId="{142FB5CD-E23C-C34E-B0F0-C97E55F51C5B}" srcOrd="0" destOrd="0" presId="urn:microsoft.com/office/officeart/2008/layout/AlternatingHexagons"/>
    <dgm:cxn modelId="{AEE0373A-04BD-E34B-AB19-E29791CFF1F0}" type="presOf" srcId="{D9D450E1-69C0-9A46-A95C-2512897F1AA4}" destId="{1A7CE57B-1FDD-3241-A0FF-EB59E2C1F24B}" srcOrd="0" destOrd="2" presId="urn:microsoft.com/office/officeart/2008/layout/AlternatingHexagons"/>
    <dgm:cxn modelId="{1B4F343D-73C8-A248-A594-1A02C28236BD}" type="presOf" srcId="{05BDFCC8-E6E8-4048-A820-00DEE025AC09}" destId="{57D8348F-D6C6-8F4C-9065-87CE9EBCF30B}" srcOrd="0" destOrd="0" presId="urn:microsoft.com/office/officeart/2008/layout/AlternatingHexagons"/>
    <dgm:cxn modelId="{818B634B-1F07-1445-815F-66C1596FEE48}" type="presOf" srcId="{10D5769A-0EF6-7E4F-A4F5-7DCC128FE1DE}" destId="{9853A15D-A465-2449-BAE2-4724AEDA0BD2}" srcOrd="0" destOrd="0" presId="urn:microsoft.com/office/officeart/2008/layout/AlternatingHexagons"/>
    <dgm:cxn modelId="{A0081455-5021-CD4F-9C6A-32CE824FB18A}" srcId="{F4A22ED2-CBF8-F444-9919-A2DFDDE40F78}" destId="{10D5769A-0EF6-7E4F-A4F5-7DCC128FE1DE}" srcOrd="1" destOrd="0" parTransId="{B40220F3-ECDD-4444-8B17-B99F3AFBF9E8}" sibTransId="{44C385CD-A024-FB46-83CD-679D3C70DE90}"/>
    <dgm:cxn modelId="{4E448B5F-9B4B-8C49-A062-B64C3D555145}" type="presOf" srcId="{7F538F7A-184B-4144-A3DE-1BFF5DA59DAF}" destId="{D7019ECF-70F7-994E-AA0D-81C44A181292}" srcOrd="0" destOrd="0" presId="urn:microsoft.com/office/officeart/2008/layout/AlternatingHexagons"/>
    <dgm:cxn modelId="{D6DA6461-87C6-544D-B1D2-93953003C25A}" srcId="{F4A22ED2-CBF8-F444-9919-A2DFDDE40F78}" destId="{74DBCF2A-9DF9-754C-84F3-31B757720DA1}" srcOrd="2" destOrd="0" parTransId="{C6A7C5A6-0693-9544-A8A6-BA7510473D94}" sibTransId="{5B1B195C-02AE-7E4C-8D38-1ACE7BDB2913}"/>
    <dgm:cxn modelId="{D8CBDA62-F5AF-3847-B61E-B44F0E3BCD46}" srcId="{F4A22ED2-CBF8-F444-9919-A2DFDDE40F78}" destId="{4FD9DA25-815C-7048-BF3B-5AFCBE7F5401}" srcOrd="3" destOrd="0" parTransId="{AC8B5955-7221-A748-B873-2E88AD218A23}" sibTransId="{4A31EDCD-23D6-F249-BC71-E4EDD75ED852}"/>
    <dgm:cxn modelId="{FF3C2D6A-0513-FD49-8682-AA209A5730E9}" type="presOf" srcId="{6C272CAF-2E9E-584F-8581-AA1101490AF9}" destId="{04449801-5074-DA41-B954-86CDCBE9C4A5}" srcOrd="0" destOrd="0" presId="urn:microsoft.com/office/officeart/2008/layout/AlternatingHexagons"/>
    <dgm:cxn modelId="{889A1E6F-397B-E848-AE8A-E37E5924C50C}" type="presOf" srcId="{5B1B195C-02AE-7E4C-8D38-1ACE7BDB2913}" destId="{32CB5B97-CDA7-D048-99FD-C2E64795E09E}" srcOrd="0" destOrd="0" presId="urn:microsoft.com/office/officeart/2008/layout/AlternatingHexagons"/>
    <dgm:cxn modelId="{D8EA027C-0475-654F-BD38-AAC3F4F2E058}" srcId="{74DBCF2A-9DF9-754C-84F3-31B757720DA1}" destId="{4F505491-440D-E44D-8A00-05EB22CC4E17}" srcOrd="2" destOrd="0" parTransId="{043CECAB-F429-7B4D-AB30-A00EA1B14E04}" sibTransId="{63E91537-7744-A847-BC82-B0AE27AFB026}"/>
    <dgm:cxn modelId="{1898BB83-1CF0-E24A-A6D8-1FD9F9D518E4}" srcId="{4FD9DA25-815C-7048-BF3B-5AFCBE7F5401}" destId="{1391913A-E1CD-4A49-90CC-B257D85B21BF}" srcOrd="1" destOrd="0" parTransId="{3153C6C3-E2A5-2D4B-9ABB-597E174438D0}" sibTransId="{15E3CB84-58B1-F945-A276-F0E645E042CB}"/>
    <dgm:cxn modelId="{8A56DE86-CEDA-ED40-8F97-BFF0A08A537D}" srcId="{74DBCF2A-9DF9-754C-84F3-31B757720DA1}" destId="{4C66BB61-05F7-3F40-B815-8D3E7AB118DC}" srcOrd="0" destOrd="0" parTransId="{FBD8306E-2AEC-224D-80F2-6596625534C2}" sibTransId="{1CF3985F-8A11-6E48-90F1-89FC25AAD899}"/>
    <dgm:cxn modelId="{3C052E8B-0E2B-C243-AE78-AC312E24F3B9}" type="presOf" srcId="{65924334-E132-3342-AEB0-CFCE977A94C1}" destId="{94D92D3F-3728-B84E-96A5-9C5B2DBAA2A6}" srcOrd="0" destOrd="2" presId="urn:microsoft.com/office/officeart/2008/layout/AlternatingHexagons"/>
    <dgm:cxn modelId="{76E2EF8B-D3E0-CF4E-A610-E0D4DB06A6C6}" srcId="{05BDFCC8-E6E8-4048-A820-00DEE025AC09}" destId="{7F538F7A-184B-4144-A3DE-1BFF5DA59DAF}" srcOrd="0" destOrd="0" parTransId="{20D9501D-230F-814C-BFCD-289669DDDCD1}" sibTransId="{B62092F2-FF50-E541-A072-CA9553EC7632}"/>
    <dgm:cxn modelId="{EC3C748C-12CB-254A-AC47-88DED0C96112}" srcId="{10D5769A-0EF6-7E4F-A4F5-7DCC128FE1DE}" destId="{D9D450E1-69C0-9A46-A95C-2512897F1AA4}" srcOrd="2" destOrd="0" parTransId="{B782584B-99FE-6E41-9443-62FFBAB56C43}" sibTransId="{835A701A-173E-4D49-96C1-26EDD201F6BB}"/>
    <dgm:cxn modelId="{58775D8E-D10C-5F40-87B7-B612AC492065}" srcId="{10D5769A-0EF6-7E4F-A4F5-7DCC128FE1DE}" destId="{F2F3D3F0-23E5-8D4F-846B-38702CD2D683}" srcOrd="0" destOrd="0" parTransId="{18EFE090-8E27-684F-A90B-F32D1205E727}" sibTransId="{D3338B10-0A52-6A45-A9BD-B120D78AE8F6}"/>
    <dgm:cxn modelId="{1B2C5E8E-6CD8-5F42-9338-46D6F1420C55}" type="presOf" srcId="{F2F3D3F0-23E5-8D4F-846B-38702CD2D683}" destId="{1A7CE57B-1FDD-3241-A0FF-EB59E2C1F24B}" srcOrd="0" destOrd="0" presId="urn:microsoft.com/office/officeart/2008/layout/AlternatingHexagons"/>
    <dgm:cxn modelId="{65F88E8E-4B85-964F-B05E-ECBB2E9E1C8F}" type="presOf" srcId="{4A31EDCD-23D6-F249-BC71-E4EDD75ED852}" destId="{F631845A-9A2D-7F4F-A862-B5075DC98649}" srcOrd="0" destOrd="0" presId="urn:microsoft.com/office/officeart/2008/layout/AlternatingHexagons"/>
    <dgm:cxn modelId="{8DEB8999-FABF-704E-B697-D612CE0F0BA2}" type="presOf" srcId="{74DBCF2A-9DF9-754C-84F3-31B757720DA1}" destId="{EA13B30C-84D8-AA45-986D-EE21C7A350A8}" srcOrd="0" destOrd="0" presId="urn:microsoft.com/office/officeart/2008/layout/AlternatingHexagons"/>
    <dgm:cxn modelId="{1E4ECFA0-3CB9-094F-94F4-7ED58DC3DCA0}" type="presOf" srcId="{078D1827-60BE-564B-B8EA-1E871194B6A7}" destId="{39BE1938-F747-AE44-9E2E-6A4A4DCBCCC5}" srcOrd="0" destOrd="1" presId="urn:microsoft.com/office/officeart/2008/layout/AlternatingHexagons"/>
    <dgm:cxn modelId="{B89D01AE-71A7-B542-AFAC-9BA411B80EEF}" type="presOf" srcId="{BB745A85-1C3C-4641-88A7-B845C4DF5481}" destId="{39BE1938-F747-AE44-9E2E-6A4A4DCBCCC5}" srcOrd="0" destOrd="4" presId="urn:microsoft.com/office/officeart/2008/layout/AlternatingHexagons"/>
    <dgm:cxn modelId="{0C2352B4-BBA1-5E42-B6C4-54BEA934F35E}" srcId="{4FD9DA25-815C-7048-BF3B-5AFCBE7F5401}" destId="{4E1C5D57-9495-2843-A3B9-0F9C99870DD2}" srcOrd="0" destOrd="0" parTransId="{153F4967-C113-0D48-B79A-9238FEDA5B36}" sibTransId="{243FA37B-B135-5542-A53E-B36F4C244167}"/>
    <dgm:cxn modelId="{E52B3FB9-83F1-7F41-9A14-6E668E4418DE}" type="presOf" srcId="{4F505491-440D-E44D-8A00-05EB22CC4E17}" destId="{39BE1938-F747-AE44-9E2E-6A4A4DCBCCC5}" srcOrd="0" destOrd="2" presId="urn:microsoft.com/office/officeart/2008/layout/AlternatingHexagons"/>
    <dgm:cxn modelId="{15084EBB-4EB5-4643-81FE-A49D4A70C4B7}" type="presOf" srcId="{44C385CD-A024-FB46-83CD-679D3C70DE90}" destId="{4A4D096C-0AA6-CF4B-A8A7-613AF3AE7448}" srcOrd="0" destOrd="0" presId="urn:microsoft.com/office/officeart/2008/layout/AlternatingHexagons"/>
    <dgm:cxn modelId="{9E2564C1-2F6A-5447-825F-B9353FF5D4CE}" srcId="{4FD9DA25-815C-7048-BF3B-5AFCBE7F5401}" destId="{65924334-E132-3342-AEB0-CFCE977A94C1}" srcOrd="2" destOrd="0" parTransId="{A69624C2-7841-2F43-B58C-035C16EDA2FE}" sibTransId="{5A7B4F45-68D9-2D49-82B0-AE22195C8322}"/>
    <dgm:cxn modelId="{A0FA0BCA-824D-3A47-AA02-D8F058A9F8DA}" type="presOf" srcId="{1391913A-E1CD-4A49-90CC-B257D85B21BF}" destId="{94D92D3F-3728-B84E-96A5-9C5B2DBAA2A6}" srcOrd="0" destOrd="1" presId="urn:microsoft.com/office/officeart/2008/layout/AlternatingHexagons"/>
    <dgm:cxn modelId="{7C40FDCB-21CB-EA4A-9BDF-A2FE33D4DD42}" type="presOf" srcId="{9AD95A97-11C1-1D43-B5A7-2F98BE071A1B}" destId="{1A7CE57B-1FDD-3241-A0FF-EB59E2C1F24B}" srcOrd="0" destOrd="1" presId="urn:microsoft.com/office/officeart/2008/layout/AlternatingHexagons"/>
    <dgm:cxn modelId="{9336A2D6-6D75-7149-836F-4C09989246B5}" type="presOf" srcId="{4C66BB61-05F7-3F40-B815-8D3E7AB118DC}" destId="{39BE1938-F747-AE44-9E2E-6A4A4DCBCCC5}" srcOrd="0" destOrd="0" presId="urn:microsoft.com/office/officeart/2008/layout/AlternatingHexagons"/>
    <dgm:cxn modelId="{6786A8D6-243F-9042-B723-F6C746C3AD2F}" srcId="{74DBCF2A-9DF9-754C-84F3-31B757720DA1}" destId="{078D1827-60BE-564B-B8EA-1E871194B6A7}" srcOrd="1" destOrd="0" parTransId="{6988A0A4-0A59-6344-872E-8CC0B12BEE1D}" sibTransId="{AA63AD2E-643F-D44E-B247-9257DF95E356}"/>
    <dgm:cxn modelId="{63C1FFE7-3369-C342-AFD8-94071276AF6F}" srcId="{05BDFCC8-E6E8-4048-A820-00DEE025AC09}" destId="{F0B858B5-C336-E74B-8840-91BDD968847B}" srcOrd="1" destOrd="0" parTransId="{7D90E7CC-5EFD-DD42-A7C6-9EB609FF985C}" sibTransId="{6AE7D4A9-A15A-7844-BBD5-E9488B82C1F9}"/>
    <dgm:cxn modelId="{7388EFFF-2CB7-9040-84DB-216C1AA27B9E}" srcId="{74DBCF2A-9DF9-754C-84F3-31B757720DA1}" destId="{DC3A42A8-2BEC-B649-B865-0F9F4FD7F498}" srcOrd="3" destOrd="0" parTransId="{997096E2-B241-2648-8CDA-31E7E80EC475}" sibTransId="{5F065E43-ACDF-5D4F-B4A0-A1D00185F087}"/>
    <dgm:cxn modelId="{2AA4E716-FE47-1B4F-B2CD-DAACC0D3CEBD}" type="presParOf" srcId="{142FB5CD-E23C-C34E-B0F0-C97E55F51C5B}" destId="{C48C6B58-FCDA-2546-A3AD-68F0E13B3DA6}" srcOrd="0" destOrd="0" presId="urn:microsoft.com/office/officeart/2008/layout/AlternatingHexagons"/>
    <dgm:cxn modelId="{7EF16F5D-A1C9-5B4E-BE94-6A98D65C45FF}" type="presParOf" srcId="{C48C6B58-FCDA-2546-A3AD-68F0E13B3DA6}" destId="{57D8348F-D6C6-8F4C-9065-87CE9EBCF30B}" srcOrd="0" destOrd="0" presId="urn:microsoft.com/office/officeart/2008/layout/AlternatingHexagons"/>
    <dgm:cxn modelId="{24F34436-D2A8-574E-AAA1-EBEA957BC9FA}" type="presParOf" srcId="{C48C6B58-FCDA-2546-A3AD-68F0E13B3DA6}" destId="{D7019ECF-70F7-994E-AA0D-81C44A181292}" srcOrd="1" destOrd="0" presId="urn:microsoft.com/office/officeart/2008/layout/AlternatingHexagons"/>
    <dgm:cxn modelId="{DED8F2ED-C8D5-5242-835B-ACB21AAA1B04}" type="presParOf" srcId="{C48C6B58-FCDA-2546-A3AD-68F0E13B3DA6}" destId="{48885ED8-C5D7-2F4B-9250-CDEBBA229F6B}" srcOrd="2" destOrd="0" presId="urn:microsoft.com/office/officeart/2008/layout/AlternatingHexagons"/>
    <dgm:cxn modelId="{7E1EAA79-6CE8-7F40-A361-0064A73A85CB}" type="presParOf" srcId="{C48C6B58-FCDA-2546-A3AD-68F0E13B3DA6}" destId="{5249AAAD-D05B-D742-9D37-0D0B7B2AE890}" srcOrd="3" destOrd="0" presId="urn:microsoft.com/office/officeart/2008/layout/AlternatingHexagons"/>
    <dgm:cxn modelId="{02A09239-DF03-EC43-8FD5-D59D4C5B54D8}" type="presParOf" srcId="{C48C6B58-FCDA-2546-A3AD-68F0E13B3DA6}" destId="{04449801-5074-DA41-B954-86CDCBE9C4A5}" srcOrd="4" destOrd="0" presId="urn:microsoft.com/office/officeart/2008/layout/AlternatingHexagons"/>
    <dgm:cxn modelId="{4431A59F-DFCD-764D-AA7F-E09AB6A897E5}" type="presParOf" srcId="{142FB5CD-E23C-C34E-B0F0-C97E55F51C5B}" destId="{F320EC3C-AE01-7944-B1C6-45EE1583854E}" srcOrd="1" destOrd="0" presId="urn:microsoft.com/office/officeart/2008/layout/AlternatingHexagons"/>
    <dgm:cxn modelId="{21CF5B33-236E-0841-B4EB-12ACC495424D}" type="presParOf" srcId="{142FB5CD-E23C-C34E-B0F0-C97E55F51C5B}" destId="{77385468-D062-D940-8F53-002B92F271DB}" srcOrd="2" destOrd="0" presId="urn:microsoft.com/office/officeart/2008/layout/AlternatingHexagons"/>
    <dgm:cxn modelId="{AE8D2ADB-EB30-AB4E-A9B1-7F56A50EF185}" type="presParOf" srcId="{77385468-D062-D940-8F53-002B92F271DB}" destId="{9853A15D-A465-2449-BAE2-4724AEDA0BD2}" srcOrd="0" destOrd="0" presId="urn:microsoft.com/office/officeart/2008/layout/AlternatingHexagons"/>
    <dgm:cxn modelId="{47BDF040-B812-FA42-9567-177B88E83E62}" type="presParOf" srcId="{77385468-D062-D940-8F53-002B92F271DB}" destId="{1A7CE57B-1FDD-3241-A0FF-EB59E2C1F24B}" srcOrd="1" destOrd="0" presId="urn:microsoft.com/office/officeart/2008/layout/AlternatingHexagons"/>
    <dgm:cxn modelId="{C4187128-09C5-FD49-8F7B-A92C92CCC1EB}" type="presParOf" srcId="{77385468-D062-D940-8F53-002B92F271DB}" destId="{60E0987F-4447-614A-BDAB-7AB21227660B}" srcOrd="2" destOrd="0" presId="urn:microsoft.com/office/officeart/2008/layout/AlternatingHexagons"/>
    <dgm:cxn modelId="{E69D93F6-7B11-DE4D-B0BF-9CBCFDDA9700}" type="presParOf" srcId="{77385468-D062-D940-8F53-002B92F271DB}" destId="{E63F9CC0-1051-B642-89AD-FD0A8ABBFA49}" srcOrd="3" destOrd="0" presId="urn:microsoft.com/office/officeart/2008/layout/AlternatingHexagons"/>
    <dgm:cxn modelId="{AFA4EA4B-95F4-6140-967C-B86CD474A774}" type="presParOf" srcId="{77385468-D062-D940-8F53-002B92F271DB}" destId="{4A4D096C-0AA6-CF4B-A8A7-613AF3AE7448}" srcOrd="4" destOrd="0" presId="urn:microsoft.com/office/officeart/2008/layout/AlternatingHexagons"/>
    <dgm:cxn modelId="{964BCE57-CF67-E64E-AC32-18D245A96099}" type="presParOf" srcId="{142FB5CD-E23C-C34E-B0F0-C97E55F51C5B}" destId="{A42824DC-34D1-4545-87CA-E4AD820FBE82}" srcOrd="3" destOrd="0" presId="urn:microsoft.com/office/officeart/2008/layout/AlternatingHexagons"/>
    <dgm:cxn modelId="{70706ECD-9654-E842-8EC6-257517923CA1}" type="presParOf" srcId="{142FB5CD-E23C-C34E-B0F0-C97E55F51C5B}" destId="{80062560-A524-054F-9659-6F0B8EAC46BB}" srcOrd="4" destOrd="0" presId="urn:microsoft.com/office/officeart/2008/layout/AlternatingHexagons"/>
    <dgm:cxn modelId="{B5D5E429-5A13-6744-8AD7-78B458EB2382}" type="presParOf" srcId="{80062560-A524-054F-9659-6F0B8EAC46BB}" destId="{EA13B30C-84D8-AA45-986D-EE21C7A350A8}" srcOrd="0" destOrd="0" presId="urn:microsoft.com/office/officeart/2008/layout/AlternatingHexagons"/>
    <dgm:cxn modelId="{AC7772BE-3EAF-EF47-A1BE-BEADE313E511}" type="presParOf" srcId="{80062560-A524-054F-9659-6F0B8EAC46BB}" destId="{39BE1938-F747-AE44-9E2E-6A4A4DCBCCC5}" srcOrd="1" destOrd="0" presId="urn:microsoft.com/office/officeart/2008/layout/AlternatingHexagons"/>
    <dgm:cxn modelId="{4086008E-ADE6-D049-AADE-67B4E0BC5E71}" type="presParOf" srcId="{80062560-A524-054F-9659-6F0B8EAC46BB}" destId="{A41AA55E-32A4-F34E-ACA2-92D89E8C8217}" srcOrd="2" destOrd="0" presId="urn:microsoft.com/office/officeart/2008/layout/AlternatingHexagons"/>
    <dgm:cxn modelId="{59550F9C-B70B-904E-97FF-F5DA3EFADA40}" type="presParOf" srcId="{80062560-A524-054F-9659-6F0B8EAC46BB}" destId="{4F6F9A45-76B7-DA46-92C5-CE59ADC13785}" srcOrd="3" destOrd="0" presId="urn:microsoft.com/office/officeart/2008/layout/AlternatingHexagons"/>
    <dgm:cxn modelId="{85A9A7AF-7AF4-1541-BF9B-6679D9FFE6FB}" type="presParOf" srcId="{80062560-A524-054F-9659-6F0B8EAC46BB}" destId="{32CB5B97-CDA7-D048-99FD-C2E64795E09E}" srcOrd="4" destOrd="0" presId="urn:microsoft.com/office/officeart/2008/layout/AlternatingHexagons"/>
    <dgm:cxn modelId="{FB516A6B-792D-E34A-9728-F3DEB5C8331F}" type="presParOf" srcId="{142FB5CD-E23C-C34E-B0F0-C97E55F51C5B}" destId="{4713356F-C2E0-0E4D-A242-8C417B095469}" srcOrd="5" destOrd="0" presId="urn:microsoft.com/office/officeart/2008/layout/AlternatingHexagons"/>
    <dgm:cxn modelId="{F3620893-5A00-8C47-85D6-583EBD6CD2F3}" type="presParOf" srcId="{142FB5CD-E23C-C34E-B0F0-C97E55F51C5B}" destId="{D13BAC03-A4EF-8A45-AF1D-85FCA6E4DC78}" srcOrd="6" destOrd="0" presId="urn:microsoft.com/office/officeart/2008/layout/AlternatingHexagons"/>
    <dgm:cxn modelId="{263417AD-7F0E-8E46-9274-398A211EF246}" type="presParOf" srcId="{D13BAC03-A4EF-8A45-AF1D-85FCA6E4DC78}" destId="{FEB1BCFA-FE06-1545-A1D8-EB3C5DADD5C8}" srcOrd="0" destOrd="0" presId="urn:microsoft.com/office/officeart/2008/layout/AlternatingHexagons"/>
    <dgm:cxn modelId="{658E92BF-22DE-9D46-A64A-3522C968FC6C}" type="presParOf" srcId="{D13BAC03-A4EF-8A45-AF1D-85FCA6E4DC78}" destId="{94D92D3F-3728-B84E-96A5-9C5B2DBAA2A6}" srcOrd="1" destOrd="0" presId="urn:microsoft.com/office/officeart/2008/layout/AlternatingHexagons"/>
    <dgm:cxn modelId="{A4AC76A6-C4B2-B745-AC0C-3FC740FFD3BE}" type="presParOf" srcId="{D13BAC03-A4EF-8A45-AF1D-85FCA6E4DC78}" destId="{E02414D4-F3F7-2B4B-A0E3-0659135E2FF5}" srcOrd="2" destOrd="0" presId="urn:microsoft.com/office/officeart/2008/layout/AlternatingHexagons"/>
    <dgm:cxn modelId="{D38D8620-0941-834C-930C-94AC3DEE8DB8}" type="presParOf" srcId="{D13BAC03-A4EF-8A45-AF1D-85FCA6E4DC78}" destId="{2FC9431A-9A16-8644-A0E9-223C1C6813CE}" srcOrd="3" destOrd="0" presId="urn:microsoft.com/office/officeart/2008/layout/AlternatingHexagons"/>
    <dgm:cxn modelId="{A38E2082-A2AD-3143-BFD1-5BC27EBC0A95}" type="presParOf" srcId="{D13BAC03-A4EF-8A45-AF1D-85FCA6E4DC78}" destId="{F631845A-9A2D-7F4F-A862-B5075DC98649}"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25D9B-0B00-7E46-8E41-41A236D182F8}">
      <dsp:nvSpPr>
        <dsp:cNvPr id="0" name=""/>
        <dsp:cNvSpPr/>
      </dsp:nvSpPr>
      <dsp:spPr>
        <a:xfrm>
          <a:off x="5095622" y="2564693"/>
          <a:ext cx="1728612" cy="172861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GB" sz="2800" b="1" kern="1200" dirty="0">
              <a:solidFill>
                <a:schemeClr val="accent2">
                  <a:lumMod val="75000"/>
                </a:schemeClr>
              </a:solidFill>
            </a:rPr>
            <a:t>Current</a:t>
          </a:r>
        </a:p>
        <a:p>
          <a:pPr marL="0" lvl="0" indent="0" algn="ctr" defTabSz="1244600">
            <a:lnSpc>
              <a:spcPct val="90000"/>
            </a:lnSpc>
            <a:spcBef>
              <a:spcPct val="0"/>
            </a:spcBef>
            <a:spcAft>
              <a:spcPct val="35000"/>
            </a:spcAft>
            <a:buNone/>
          </a:pPr>
          <a:r>
            <a:rPr lang="en-GB" sz="2800" b="1" kern="1200" dirty="0">
              <a:solidFill>
                <a:schemeClr val="accent2">
                  <a:lumMod val="75000"/>
                </a:schemeClr>
              </a:solidFill>
            </a:rPr>
            <a:t>Issues</a:t>
          </a:r>
        </a:p>
      </dsp:txBody>
      <dsp:txXfrm>
        <a:off x="5348771" y="2817842"/>
        <a:ext cx="1222314" cy="1222314"/>
      </dsp:txXfrm>
    </dsp:sp>
    <dsp:sp modelId="{594E7EF2-2338-8341-AD1B-75BD7389298C}">
      <dsp:nvSpPr>
        <dsp:cNvPr id="0" name=""/>
        <dsp:cNvSpPr/>
      </dsp:nvSpPr>
      <dsp:spPr>
        <a:xfrm rot="16200000">
          <a:off x="5693800" y="1783765"/>
          <a:ext cx="532256" cy="5877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5773639" y="1981150"/>
        <a:ext cx="372579" cy="352636"/>
      </dsp:txXfrm>
    </dsp:sp>
    <dsp:sp modelId="{EE2A04DE-B4D9-9445-990B-42B90D78D34E}">
      <dsp:nvSpPr>
        <dsp:cNvPr id="0" name=""/>
        <dsp:cNvSpPr/>
      </dsp:nvSpPr>
      <dsp:spPr>
        <a:xfrm>
          <a:off x="5182053" y="4686"/>
          <a:ext cx="1555750" cy="15557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Bias</a:t>
          </a:r>
        </a:p>
      </dsp:txBody>
      <dsp:txXfrm>
        <a:off x="5409887" y="232520"/>
        <a:ext cx="1100082" cy="1100082"/>
      </dsp:txXfrm>
    </dsp:sp>
    <dsp:sp modelId="{CFBB1659-C9C0-E946-B23E-3FAA25941674}">
      <dsp:nvSpPr>
        <dsp:cNvPr id="0" name=""/>
        <dsp:cNvSpPr/>
      </dsp:nvSpPr>
      <dsp:spPr>
        <a:xfrm rot="18900000">
          <a:off x="6649363" y="2179572"/>
          <a:ext cx="532256" cy="5877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6672747" y="2353572"/>
        <a:ext cx="372579" cy="352636"/>
      </dsp:txXfrm>
    </dsp:sp>
    <dsp:sp modelId="{FE79308C-440C-0542-957A-C87004C1768D}">
      <dsp:nvSpPr>
        <dsp:cNvPr id="0" name=""/>
        <dsp:cNvSpPr/>
      </dsp:nvSpPr>
      <dsp:spPr>
        <a:xfrm>
          <a:off x="7053367" y="779810"/>
          <a:ext cx="1555750" cy="15557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Spread of information and fake news</a:t>
          </a:r>
        </a:p>
      </dsp:txBody>
      <dsp:txXfrm>
        <a:off x="7281201" y="1007644"/>
        <a:ext cx="1100082" cy="1100082"/>
      </dsp:txXfrm>
    </dsp:sp>
    <dsp:sp modelId="{F2E27C09-94E6-8740-8273-7AF1BDFA603C}">
      <dsp:nvSpPr>
        <dsp:cNvPr id="0" name=""/>
        <dsp:cNvSpPr/>
      </dsp:nvSpPr>
      <dsp:spPr>
        <a:xfrm>
          <a:off x="7045171" y="3135135"/>
          <a:ext cx="532256" cy="5877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7045171" y="3252681"/>
        <a:ext cx="372579" cy="352636"/>
      </dsp:txXfrm>
    </dsp:sp>
    <dsp:sp modelId="{7A7787AC-7F59-7F48-9B01-A6807000D9FB}">
      <dsp:nvSpPr>
        <dsp:cNvPr id="0" name=""/>
        <dsp:cNvSpPr/>
      </dsp:nvSpPr>
      <dsp:spPr>
        <a:xfrm>
          <a:off x="7828491" y="2651124"/>
          <a:ext cx="1555750" cy="15557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Data collection, storage and minimisation</a:t>
          </a:r>
        </a:p>
      </dsp:txBody>
      <dsp:txXfrm>
        <a:off x="8056325" y="2878958"/>
        <a:ext cx="1100082" cy="1100082"/>
      </dsp:txXfrm>
    </dsp:sp>
    <dsp:sp modelId="{1CBD26DD-C303-0C4A-ADBB-7C822C05714D}">
      <dsp:nvSpPr>
        <dsp:cNvPr id="0" name=""/>
        <dsp:cNvSpPr/>
      </dsp:nvSpPr>
      <dsp:spPr>
        <a:xfrm rot="2700000">
          <a:off x="6649363" y="4090699"/>
          <a:ext cx="532256" cy="5877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6672747" y="4151791"/>
        <a:ext cx="372579" cy="352636"/>
      </dsp:txXfrm>
    </dsp:sp>
    <dsp:sp modelId="{1F47AB29-8CE0-8D4F-9209-03A7579958B2}">
      <dsp:nvSpPr>
        <dsp:cNvPr id="0" name=""/>
        <dsp:cNvSpPr/>
      </dsp:nvSpPr>
      <dsp:spPr>
        <a:xfrm>
          <a:off x="7053367" y="4522438"/>
          <a:ext cx="1555750" cy="15557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Privacy, consent and linking data</a:t>
          </a:r>
        </a:p>
      </dsp:txBody>
      <dsp:txXfrm>
        <a:off x="7281201" y="4750272"/>
        <a:ext cx="1100082" cy="1100082"/>
      </dsp:txXfrm>
    </dsp:sp>
    <dsp:sp modelId="{67F6CE66-5F3A-C747-AA68-7091EF73FCF3}">
      <dsp:nvSpPr>
        <dsp:cNvPr id="0" name=""/>
        <dsp:cNvSpPr/>
      </dsp:nvSpPr>
      <dsp:spPr>
        <a:xfrm rot="5400000">
          <a:off x="5693800" y="4486506"/>
          <a:ext cx="532256" cy="5877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5773639" y="4524214"/>
        <a:ext cx="372579" cy="352636"/>
      </dsp:txXfrm>
    </dsp:sp>
    <dsp:sp modelId="{EFF81749-E2B0-6F4F-8341-A730E64608E3}">
      <dsp:nvSpPr>
        <dsp:cNvPr id="0" name=""/>
        <dsp:cNvSpPr/>
      </dsp:nvSpPr>
      <dsp:spPr>
        <a:xfrm>
          <a:off x="5182053" y="5297562"/>
          <a:ext cx="1555750" cy="15557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Use of automation in government/civil service</a:t>
          </a:r>
        </a:p>
      </dsp:txBody>
      <dsp:txXfrm>
        <a:off x="5409887" y="5525396"/>
        <a:ext cx="1100082" cy="1100082"/>
      </dsp:txXfrm>
    </dsp:sp>
    <dsp:sp modelId="{558EFA72-F45D-7942-A2EF-5CEACAF7F599}">
      <dsp:nvSpPr>
        <dsp:cNvPr id="0" name=""/>
        <dsp:cNvSpPr/>
      </dsp:nvSpPr>
      <dsp:spPr>
        <a:xfrm rot="8100000">
          <a:off x="4738237" y="4090699"/>
          <a:ext cx="532256" cy="5877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10800000">
        <a:off x="4874530" y="4151791"/>
        <a:ext cx="372579" cy="352636"/>
      </dsp:txXfrm>
    </dsp:sp>
    <dsp:sp modelId="{7DB9B856-106D-8F42-8423-5E525623DF65}">
      <dsp:nvSpPr>
        <dsp:cNvPr id="0" name=""/>
        <dsp:cNvSpPr/>
      </dsp:nvSpPr>
      <dsp:spPr>
        <a:xfrm>
          <a:off x="3310738" y="4522438"/>
          <a:ext cx="1555750" cy="15557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Scale of automation</a:t>
          </a:r>
        </a:p>
      </dsp:txBody>
      <dsp:txXfrm>
        <a:off x="3538572" y="4750272"/>
        <a:ext cx="1100082" cy="1100082"/>
      </dsp:txXfrm>
    </dsp:sp>
    <dsp:sp modelId="{BFDC3AB8-7227-5A4C-8BC7-2EA4E42AB0DD}">
      <dsp:nvSpPr>
        <dsp:cNvPr id="0" name=""/>
        <dsp:cNvSpPr/>
      </dsp:nvSpPr>
      <dsp:spPr>
        <a:xfrm rot="10800000">
          <a:off x="4342429" y="3135135"/>
          <a:ext cx="532256" cy="5877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10800000">
        <a:off x="4502106" y="3252681"/>
        <a:ext cx="372579" cy="352636"/>
      </dsp:txXfrm>
    </dsp:sp>
    <dsp:sp modelId="{61426D3F-C2AC-B340-A8DC-AA95E05AB7AE}">
      <dsp:nvSpPr>
        <dsp:cNvPr id="0" name=""/>
        <dsp:cNvSpPr/>
      </dsp:nvSpPr>
      <dsp:spPr>
        <a:xfrm>
          <a:off x="2535614" y="2651124"/>
          <a:ext cx="1555750" cy="15557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Use of public data</a:t>
          </a:r>
        </a:p>
      </dsp:txBody>
      <dsp:txXfrm>
        <a:off x="2763448" y="2878958"/>
        <a:ext cx="1100082" cy="1100082"/>
      </dsp:txXfrm>
    </dsp:sp>
    <dsp:sp modelId="{FB727F82-CE6D-DE42-9EBE-9EDA5104C928}">
      <dsp:nvSpPr>
        <dsp:cNvPr id="0" name=""/>
        <dsp:cNvSpPr/>
      </dsp:nvSpPr>
      <dsp:spPr>
        <a:xfrm rot="13500000">
          <a:off x="4738237" y="2179572"/>
          <a:ext cx="532256" cy="5877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10800000">
        <a:off x="4874530" y="2353572"/>
        <a:ext cx="372579" cy="352636"/>
      </dsp:txXfrm>
    </dsp:sp>
    <dsp:sp modelId="{6D048DCE-5280-B64C-9AC1-3B9469BBF8ED}">
      <dsp:nvSpPr>
        <dsp:cNvPr id="0" name=""/>
        <dsp:cNvSpPr/>
      </dsp:nvSpPr>
      <dsp:spPr>
        <a:xfrm>
          <a:off x="3310738" y="779810"/>
          <a:ext cx="1555750" cy="15557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err="1"/>
            <a:t>Explainability</a:t>
          </a:r>
          <a:r>
            <a:rPr lang="en-GB" sz="1200" kern="1200" dirty="0"/>
            <a:t> and understanding of models</a:t>
          </a:r>
        </a:p>
      </dsp:txBody>
      <dsp:txXfrm>
        <a:off x="3538572" y="1007644"/>
        <a:ext cx="1100082" cy="11000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E557B-56F6-D84D-B34E-E2E825856F4E}">
      <dsp:nvSpPr>
        <dsp:cNvPr id="0" name=""/>
        <dsp:cNvSpPr/>
      </dsp:nvSpPr>
      <dsp:spPr>
        <a:xfrm>
          <a:off x="3151435" y="1844658"/>
          <a:ext cx="1317128" cy="1317128"/>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Values</a:t>
          </a:r>
          <a:endParaRPr lang="en-GB" sz="2700" kern="1200" dirty="0"/>
        </a:p>
      </dsp:txBody>
      <dsp:txXfrm>
        <a:off x="3344324" y="2037547"/>
        <a:ext cx="931350" cy="931350"/>
      </dsp:txXfrm>
    </dsp:sp>
    <dsp:sp modelId="{F21FDD9E-663D-CD4A-B33C-B49FDEB27C1B}">
      <dsp:nvSpPr>
        <dsp:cNvPr id="0" name=""/>
        <dsp:cNvSpPr/>
      </dsp:nvSpPr>
      <dsp:spPr>
        <a:xfrm rot="16200000">
          <a:off x="3670706" y="1365814"/>
          <a:ext cx="278586" cy="447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3712494" y="1497167"/>
        <a:ext cx="195010" cy="268693"/>
      </dsp:txXfrm>
    </dsp:sp>
    <dsp:sp modelId="{DD4DD6A2-9609-794A-B861-4DD8A340812D}">
      <dsp:nvSpPr>
        <dsp:cNvPr id="0" name=""/>
        <dsp:cNvSpPr/>
      </dsp:nvSpPr>
      <dsp:spPr>
        <a:xfrm>
          <a:off x="3151435" y="1895"/>
          <a:ext cx="1317128" cy="13171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Public</a:t>
          </a:r>
        </a:p>
      </dsp:txBody>
      <dsp:txXfrm>
        <a:off x="3344324" y="194784"/>
        <a:ext cx="931350" cy="931350"/>
      </dsp:txXfrm>
    </dsp:sp>
    <dsp:sp modelId="{38691ADB-3F2A-4B43-BE3F-46899081E177}">
      <dsp:nvSpPr>
        <dsp:cNvPr id="0" name=""/>
        <dsp:cNvSpPr/>
      </dsp:nvSpPr>
      <dsp:spPr>
        <a:xfrm rot="19800000">
          <a:off x="4461818" y="1822562"/>
          <a:ext cx="278586" cy="447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4467417" y="1933021"/>
        <a:ext cx="195010" cy="268693"/>
      </dsp:txXfrm>
    </dsp:sp>
    <dsp:sp modelId="{43681D22-CF4E-9F40-B92E-FF870B1CF4B7}">
      <dsp:nvSpPr>
        <dsp:cNvPr id="0" name=""/>
        <dsp:cNvSpPr/>
      </dsp:nvSpPr>
      <dsp:spPr>
        <a:xfrm>
          <a:off x="4747315" y="923276"/>
          <a:ext cx="1317128" cy="13171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Knowledge</a:t>
          </a:r>
        </a:p>
      </dsp:txBody>
      <dsp:txXfrm>
        <a:off x="4940204" y="1116165"/>
        <a:ext cx="931350" cy="931350"/>
      </dsp:txXfrm>
    </dsp:sp>
    <dsp:sp modelId="{DFD77542-D72B-E149-A7F9-D842DA9F4FF1}">
      <dsp:nvSpPr>
        <dsp:cNvPr id="0" name=""/>
        <dsp:cNvSpPr/>
      </dsp:nvSpPr>
      <dsp:spPr>
        <a:xfrm rot="1800000">
          <a:off x="4461818" y="2736059"/>
          <a:ext cx="278586" cy="447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4467417" y="2804730"/>
        <a:ext cx="195010" cy="268693"/>
      </dsp:txXfrm>
    </dsp:sp>
    <dsp:sp modelId="{FEED4571-1FDE-3E45-9A42-AFAD7FD3155F}">
      <dsp:nvSpPr>
        <dsp:cNvPr id="0" name=""/>
        <dsp:cNvSpPr/>
      </dsp:nvSpPr>
      <dsp:spPr>
        <a:xfrm>
          <a:off x="4747315" y="2766040"/>
          <a:ext cx="1317128" cy="13171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Skill and due diligence</a:t>
          </a:r>
        </a:p>
      </dsp:txBody>
      <dsp:txXfrm>
        <a:off x="4940204" y="2958929"/>
        <a:ext cx="931350" cy="931350"/>
      </dsp:txXfrm>
    </dsp:sp>
    <dsp:sp modelId="{1F626C57-53C8-9B4D-966D-84BED5DEC484}">
      <dsp:nvSpPr>
        <dsp:cNvPr id="0" name=""/>
        <dsp:cNvSpPr/>
      </dsp:nvSpPr>
      <dsp:spPr>
        <a:xfrm rot="5400000">
          <a:off x="3670706" y="3192808"/>
          <a:ext cx="278586" cy="447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3712494" y="3240585"/>
        <a:ext cx="195010" cy="268693"/>
      </dsp:txXfrm>
    </dsp:sp>
    <dsp:sp modelId="{1C2AED1A-386B-E14A-975C-ED2753ED4CC8}">
      <dsp:nvSpPr>
        <dsp:cNvPr id="0" name=""/>
        <dsp:cNvSpPr/>
      </dsp:nvSpPr>
      <dsp:spPr>
        <a:xfrm>
          <a:off x="3151435" y="3687421"/>
          <a:ext cx="1317128" cy="13171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Hierarchy</a:t>
          </a:r>
        </a:p>
      </dsp:txBody>
      <dsp:txXfrm>
        <a:off x="3344324" y="3880310"/>
        <a:ext cx="931350" cy="931350"/>
      </dsp:txXfrm>
    </dsp:sp>
    <dsp:sp modelId="{86549D14-64C9-7748-A630-E26CF41087D1}">
      <dsp:nvSpPr>
        <dsp:cNvPr id="0" name=""/>
        <dsp:cNvSpPr/>
      </dsp:nvSpPr>
      <dsp:spPr>
        <a:xfrm rot="9000000">
          <a:off x="2879595" y="2736059"/>
          <a:ext cx="278586" cy="447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10800000">
        <a:off x="2957572" y="2804730"/>
        <a:ext cx="195010" cy="268693"/>
      </dsp:txXfrm>
    </dsp:sp>
    <dsp:sp modelId="{86B4D0A1-7F3B-E74F-ACA5-2B7A00D35D59}">
      <dsp:nvSpPr>
        <dsp:cNvPr id="0" name=""/>
        <dsp:cNvSpPr/>
      </dsp:nvSpPr>
      <dsp:spPr>
        <a:xfrm>
          <a:off x="1555555" y="2766040"/>
          <a:ext cx="1317128" cy="13171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Integrity</a:t>
          </a:r>
        </a:p>
      </dsp:txBody>
      <dsp:txXfrm>
        <a:off x="1748444" y="2958929"/>
        <a:ext cx="931350" cy="931350"/>
      </dsp:txXfrm>
    </dsp:sp>
    <dsp:sp modelId="{8E674029-98C9-7945-A440-603BC0E14AC3}">
      <dsp:nvSpPr>
        <dsp:cNvPr id="0" name=""/>
        <dsp:cNvSpPr/>
      </dsp:nvSpPr>
      <dsp:spPr>
        <a:xfrm rot="12600000">
          <a:off x="2879595" y="1822562"/>
          <a:ext cx="278586" cy="447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10800000">
        <a:off x="2957572" y="1933021"/>
        <a:ext cx="195010" cy="268693"/>
      </dsp:txXfrm>
    </dsp:sp>
    <dsp:sp modelId="{2FC4AE51-33A9-AC4F-B9B0-A5888B4A5476}">
      <dsp:nvSpPr>
        <dsp:cNvPr id="0" name=""/>
        <dsp:cNvSpPr/>
      </dsp:nvSpPr>
      <dsp:spPr>
        <a:xfrm>
          <a:off x="1555555" y="923276"/>
          <a:ext cx="1317128" cy="13171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Transparency</a:t>
          </a:r>
        </a:p>
      </dsp:txBody>
      <dsp:txXfrm>
        <a:off x="1748444" y="1116165"/>
        <a:ext cx="931350" cy="9313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FED3A7-F8E4-8D47-8EE2-AA65D0931B5A}">
      <dsp:nvSpPr>
        <dsp:cNvPr id="0" name=""/>
        <dsp:cNvSpPr/>
      </dsp:nvSpPr>
      <dsp:spPr>
        <a:xfrm>
          <a:off x="4206240" y="0"/>
          <a:ext cx="2103120" cy="870267"/>
        </a:xfrm>
        <a:prstGeom prst="trapezoid">
          <a:avLst>
            <a:gd name="adj" fmla="val 120832"/>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GB" sz="4000" kern="1200" dirty="0">
              <a:solidFill>
                <a:srgbClr val="C00000"/>
              </a:solidFill>
            </a:rPr>
            <a:t>Public</a:t>
          </a:r>
        </a:p>
      </dsp:txBody>
      <dsp:txXfrm>
        <a:off x="4206240" y="0"/>
        <a:ext cx="2103120" cy="870267"/>
      </dsp:txXfrm>
    </dsp:sp>
    <dsp:sp modelId="{89961F8E-BEE4-CA4C-86E9-B1B1162482E7}">
      <dsp:nvSpPr>
        <dsp:cNvPr id="0" name=""/>
        <dsp:cNvSpPr/>
      </dsp:nvSpPr>
      <dsp:spPr>
        <a:xfrm>
          <a:off x="3154680" y="870267"/>
          <a:ext cx="4206240" cy="870267"/>
        </a:xfrm>
        <a:prstGeom prst="trapezoid">
          <a:avLst>
            <a:gd name="adj" fmla="val 120832"/>
          </a:avLst>
        </a:prstGeom>
        <a:solidFill>
          <a:schemeClr val="accent4">
            <a:hueOff val="2450223"/>
            <a:satOff val="-10194"/>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GB" sz="3500" kern="1200"/>
            <a:t>Data Economy</a:t>
          </a:r>
        </a:p>
      </dsp:txBody>
      <dsp:txXfrm>
        <a:off x="3890772" y="870267"/>
        <a:ext cx="2734056" cy="870267"/>
      </dsp:txXfrm>
    </dsp:sp>
    <dsp:sp modelId="{888593B6-B75F-2D49-B6CF-68147C271377}">
      <dsp:nvSpPr>
        <dsp:cNvPr id="0" name=""/>
        <dsp:cNvSpPr/>
      </dsp:nvSpPr>
      <dsp:spPr>
        <a:xfrm>
          <a:off x="2103120" y="1740535"/>
          <a:ext cx="6309360" cy="870267"/>
        </a:xfrm>
        <a:prstGeom prst="trapezoid">
          <a:avLst>
            <a:gd name="adj" fmla="val 120832"/>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GB" sz="3500" kern="1200" dirty="0"/>
            <a:t>Company</a:t>
          </a:r>
        </a:p>
      </dsp:txBody>
      <dsp:txXfrm>
        <a:off x="3207257" y="1740535"/>
        <a:ext cx="4101084" cy="870267"/>
      </dsp:txXfrm>
    </dsp:sp>
    <dsp:sp modelId="{8CC85FA6-CA7B-D749-B304-E9581F4ADE3D}">
      <dsp:nvSpPr>
        <dsp:cNvPr id="0" name=""/>
        <dsp:cNvSpPr/>
      </dsp:nvSpPr>
      <dsp:spPr>
        <a:xfrm>
          <a:off x="1051560" y="2610802"/>
          <a:ext cx="8412480" cy="870267"/>
        </a:xfrm>
        <a:prstGeom prst="trapezoid">
          <a:avLst>
            <a:gd name="adj" fmla="val 120832"/>
          </a:avLst>
        </a:prstGeom>
        <a:solidFill>
          <a:schemeClr val="accent4">
            <a:hueOff val="7350668"/>
            <a:satOff val="-30583"/>
            <a:lumOff val="7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GB" sz="3500" kern="1200"/>
            <a:t>Industry</a:t>
          </a:r>
        </a:p>
      </dsp:txBody>
      <dsp:txXfrm>
        <a:off x="2523744" y="2610802"/>
        <a:ext cx="5468112" cy="870267"/>
      </dsp:txXfrm>
    </dsp:sp>
    <dsp:sp modelId="{9F4A2CF3-8AE8-1043-AEB1-068B838A458A}">
      <dsp:nvSpPr>
        <dsp:cNvPr id="0" name=""/>
        <dsp:cNvSpPr/>
      </dsp:nvSpPr>
      <dsp:spPr>
        <a:xfrm>
          <a:off x="0" y="3481070"/>
          <a:ext cx="10515600" cy="870267"/>
        </a:xfrm>
        <a:prstGeom prst="trapezoid">
          <a:avLst>
            <a:gd name="adj" fmla="val 120832"/>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GB" sz="3500" kern="1200" dirty="0"/>
            <a:t>Individual</a:t>
          </a:r>
        </a:p>
      </dsp:txBody>
      <dsp:txXfrm>
        <a:off x="1840229" y="3481070"/>
        <a:ext cx="6835140" cy="8702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D8348F-D6C6-8F4C-9065-87CE9EBCF30B}">
      <dsp:nvSpPr>
        <dsp:cNvPr id="0" name=""/>
        <dsp:cNvSpPr/>
      </dsp:nvSpPr>
      <dsp:spPr>
        <a:xfrm rot="5400000">
          <a:off x="5205346" y="117550"/>
          <a:ext cx="1798009" cy="1564267"/>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t>Deterrent</a:t>
          </a:r>
        </a:p>
      </dsp:txBody>
      <dsp:txXfrm rot="-5400000">
        <a:off x="5565982" y="280869"/>
        <a:ext cx="1076737" cy="1237629"/>
      </dsp:txXfrm>
    </dsp:sp>
    <dsp:sp modelId="{D7019ECF-70F7-994E-AA0D-81C44A181292}">
      <dsp:nvSpPr>
        <dsp:cNvPr id="0" name=""/>
        <dsp:cNvSpPr/>
      </dsp:nvSpPr>
      <dsp:spPr>
        <a:xfrm>
          <a:off x="6933952" y="360281"/>
          <a:ext cx="2006578" cy="1078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Regulation</a:t>
          </a:r>
        </a:p>
        <a:p>
          <a:pPr marL="0" lvl="0" indent="0" algn="l" defTabSz="889000">
            <a:lnSpc>
              <a:spcPct val="90000"/>
            </a:lnSpc>
            <a:spcBef>
              <a:spcPct val="0"/>
            </a:spcBef>
            <a:spcAft>
              <a:spcPct val="35000"/>
            </a:spcAft>
            <a:buNone/>
          </a:pPr>
          <a:r>
            <a:rPr lang="en-GB" sz="2000" kern="1200" dirty="0"/>
            <a:t>Government</a:t>
          </a:r>
        </a:p>
        <a:p>
          <a:pPr marL="0" lvl="0" indent="0" algn="l" defTabSz="889000">
            <a:lnSpc>
              <a:spcPct val="90000"/>
            </a:lnSpc>
            <a:spcBef>
              <a:spcPct val="0"/>
            </a:spcBef>
            <a:spcAft>
              <a:spcPct val="35000"/>
            </a:spcAft>
            <a:buNone/>
          </a:pPr>
          <a:r>
            <a:rPr lang="en-GB" sz="2000" kern="1200" dirty="0"/>
            <a:t>Penalties</a:t>
          </a:r>
        </a:p>
      </dsp:txBody>
      <dsp:txXfrm>
        <a:off x="6933952" y="360281"/>
        <a:ext cx="2006578" cy="1078805"/>
      </dsp:txXfrm>
    </dsp:sp>
    <dsp:sp modelId="{04449801-5074-DA41-B954-86CDCBE9C4A5}">
      <dsp:nvSpPr>
        <dsp:cNvPr id="0" name=""/>
        <dsp:cNvSpPr/>
      </dsp:nvSpPr>
      <dsp:spPr>
        <a:xfrm rot="5400000">
          <a:off x="3515937" y="117550"/>
          <a:ext cx="1798009" cy="1564267"/>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rot="-5400000">
        <a:off x="3876573" y="280869"/>
        <a:ext cx="1076737" cy="1237629"/>
      </dsp:txXfrm>
    </dsp:sp>
    <dsp:sp modelId="{9853A15D-A465-2449-BAE2-4724AEDA0BD2}">
      <dsp:nvSpPr>
        <dsp:cNvPr id="0" name=""/>
        <dsp:cNvSpPr/>
      </dsp:nvSpPr>
      <dsp:spPr>
        <a:xfrm rot="5400000">
          <a:off x="4357405" y="1643700"/>
          <a:ext cx="1798009" cy="1564267"/>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Understanding</a:t>
          </a:r>
        </a:p>
      </dsp:txBody>
      <dsp:txXfrm rot="-5400000">
        <a:off x="4718041" y="1807019"/>
        <a:ext cx="1076737" cy="1237629"/>
      </dsp:txXfrm>
    </dsp:sp>
    <dsp:sp modelId="{1A7CE57B-1FDD-3241-A0FF-EB59E2C1F24B}">
      <dsp:nvSpPr>
        <dsp:cNvPr id="0" name=""/>
        <dsp:cNvSpPr/>
      </dsp:nvSpPr>
      <dsp:spPr>
        <a:xfrm>
          <a:off x="2467697" y="1886431"/>
          <a:ext cx="1941849" cy="1078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r" defTabSz="711200">
            <a:lnSpc>
              <a:spcPct val="90000"/>
            </a:lnSpc>
            <a:spcBef>
              <a:spcPct val="0"/>
            </a:spcBef>
            <a:spcAft>
              <a:spcPct val="35000"/>
            </a:spcAft>
            <a:buNone/>
          </a:pPr>
          <a:r>
            <a:rPr lang="en-GB" sz="1600" kern="1200" dirty="0"/>
            <a:t>Public</a:t>
          </a:r>
        </a:p>
        <a:p>
          <a:pPr marL="0" lvl="0" indent="0" algn="r" defTabSz="711200">
            <a:lnSpc>
              <a:spcPct val="90000"/>
            </a:lnSpc>
            <a:spcBef>
              <a:spcPct val="0"/>
            </a:spcBef>
            <a:spcAft>
              <a:spcPct val="35000"/>
            </a:spcAft>
            <a:buNone/>
          </a:pPr>
          <a:r>
            <a:rPr lang="en-GB" sz="1600" kern="1200" dirty="0"/>
            <a:t>Data people</a:t>
          </a:r>
        </a:p>
        <a:p>
          <a:pPr marL="0" lvl="0" indent="0" algn="r" defTabSz="711200">
            <a:lnSpc>
              <a:spcPct val="90000"/>
            </a:lnSpc>
            <a:spcBef>
              <a:spcPct val="0"/>
            </a:spcBef>
            <a:spcAft>
              <a:spcPct val="35000"/>
            </a:spcAft>
            <a:buNone/>
          </a:pPr>
          <a:r>
            <a:rPr lang="en-GB" sz="1600" kern="1200" dirty="0"/>
            <a:t>Developers</a:t>
          </a:r>
        </a:p>
        <a:p>
          <a:pPr marL="0" lvl="0" indent="0" algn="r" defTabSz="711200">
            <a:lnSpc>
              <a:spcPct val="90000"/>
            </a:lnSpc>
            <a:spcBef>
              <a:spcPct val="0"/>
            </a:spcBef>
            <a:spcAft>
              <a:spcPct val="35000"/>
            </a:spcAft>
            <a:buNone/>
          </a:pPr>
          <a:r>
            <a:rPr lang="en-GB" sz="1600" kern="1200" dirty="0"/>
            <a:t>Bad Actors</a:t>
          </a:r>
        </a:p>
      </dsp:txBody>
      <dsp:txXfrm>
        <a:off x="2467697" y="1886431"/>
        <a:ext cx="1941849" cy="1078805"/>
      </dsp:txXfrm>
    </dsp:sp>
    <dsp:sp modelId="{4A4D096C-0AA6-CF4B-A8A7-613AF3AE7448}">
      <dsp:nvSpPr>
        <dsp:cNvPr id="0" name=""/>
        <dsp:cNvSpPr/>
      </dsp:nvSpPr>
      <dsp:spPr>
        <a:xfrm rot="5400000">
          <a:off x="6046815" y="1643700"/>
          <a:ext cx="1798009" cy="1564267"/>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GB" sz="1200" b="1" kern="1200" dirty="0"/>
            <a:t>Communication</a:t>
          </a:r>
        </a:p>
      </dsp:txBody>
      <dsp:txXfrm rot="-5400000">
        <a:off x="6407451" y="1807019"/>
        <a:ext cx="1076737" cy="1237629"/>
      </dsp:txXfrm>
    </dsp:sp>
    <dsp:sp modelId="{EA13B30C-84D8-AA45-986D-EE21C7A350A8}">
      <dsp:nvSpPr>
        <dsp:cNvPr id="0" name=""/>
        <dsp:cNvSpPr/>
      </dsp:nvSpPr>
      <dsp:spPr>
        <a:xfrm rot="5400000">
          <a:off x="5205346" y="3169850"/>
          <a:ext cx="1798009" cy="1564267"/>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Collaboration</a:t>
          </a:r>
        </a:p>
      </dsp:txBody>
      <dsp:txXfrm rot="-5400000">
        <a:off x="5565982" y="3333169"/>
        <a:ext cx="1076737" cy="1237629"/>
      </dsp:txXfrm>
    </dsp:sp>
    <dsp:sp modelId="{39BE1938-F747-AE44-9E2E-6A4A4DCBCCC5}">
      <dsp:nvSpPr>
        <dsp:cNvPr id="0" name=""/>
        <dsp:cNvSpPr/>
      </dsp:nvSpPr>
      <dsp:spPr>
        <a:xfrm>
          <a:off x="6933952" y="3412581"/>
          <a:ext cx="2006578" cy="1078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Public</a:t>
          </a:r>
        </a:p>
        <a:p>
          <a:pPr marL="0" lvl="0" indent="0" algn="l" defTabSz="622300">
            <a:lnSpc>
              <a:spcPct val="90000"/>
            </a:lnSpc>
            <a:spcBef>
              <a:spcPct val="0"/>
            </a:spcBef>
            <a:spcAft>
              <a:spcPct val="35000"/>
            </a:spcAft>
            <a:buNone/>
          </a:pPr>
          <a:r>
            <a:rPr lang="en-GB" sz="1400" kern="1200" dirty="0"/>
            <a:t>Industry</a:t>
          </a:r>
        </a:p>
        <a:p>
          <a:pPr marL="0" lvl="0" indent="0" algn="l" defTabSz="622300">
            <a:lnSpc>
              <a:spcPct val="90000"/>
            </a:lnSpc>
            <a:spcBef>
              <a:spcPct val="0"/>
            </a:spcBef>
            <a:spcAft>
              <a:spcPct val="35000"/>
            </a:spcAft>
            <a:buNone/>
          </a:pPr>
          <a:r>
            <a:rPr lang="en-GB" sz="1400" kern="1200" dirty="0"/>
            <a:t>Management</a:t>
          </a:r>
        </a:p>
        <a:p>
          <a:pPr marL="0" lvl="0" indent="0" algn="l" defTabSz="622300">
            <a:lnSpc>
              <a:spcPct val="90000"/>
            </a:lnSpc>
            <a:spcBef>
              <a:spcPct val="0"/>
            </a:spcBef>
            <a:spcAft>
              <a:spcPct val="35000"/>
            </a:spcAft>
            <a:buNone/>
          </a:pPr>
          <a:r>
            <a:rPr lang="en-GB" sz="1400" kern="1200" dirty="0"/>
            <a:t>Share Holders</a:t>
          </a:r>
        </a:p>
        <a:p>
          <a:pPr marL="0" lvl="0" indent="0" algn="l" defTabSz="622300">
            <a:lnSpc>
              <a:spcPct val="90000"/>
            </a:lnSpc>
            <a:spcBef>
              <a:spcPct val="0"/>
            </a:spcBef>
            <a:spcAft>
              <a:spcPct val="35000"/>
            </a:spcAft>
            <a:buNone/>
          </a:pPr>
          <a:r>
            <a:rPr lang="en-GB" sz="1400" kern="1200" dirty="0"/>
            <a:t>Individuals</a:t>
          </a:r>
          <a:endParaRPr lang="en-GB" sz="1000" kern="1200" dirty="0"/>
        </a:p>
      </dsp:txBody>
      <dsp:txXfrm>
        <a:off x="6933952" y="3412581"/>
        <a:ext cx="2006578" cy="1078805"/>
      </dsp:txXfrm>
    </dsp:sp>
    <dsp:sp modelId="{32CB5B97-CDA7-D048-99FD-C2E64795E09E}">
      <dsp:nvSpPr>
        <dsp:cNvPr id="0" name=""/>
        <dsp:cNvSpPr/>
      </dsp:nvSpPr>
      <dsp:spPr>
        <a:xfrm rot="5400000">
          <a:off x="3515937" y="3169850"/>
          <a:ext cx="1798009" cy="1564267"/>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rot="-5400000">
        <a:off x="3876573" y="3333169"/>
        <a:ext cx="1076737" cy="1237629"/>
      </dsp:txXfrm>
    </dsp:sp>
    <dsp:sp modelId="{FEB1BCFA-FE06-1545-A1D8-EB3C5DADD5C8}">
      <dsp:nvSpPr>
        <dsp:cNvPr id="0" name=""/>
        <dsp:cNvSpPr/>
      </dsp:nvSpPr>
      <dsp:spPr>
        <a:xfrm rot="5400000">
          <a:off x="4357405" y="4696000"/>
          <a:ext cx="1798009" cy="1564267"/>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Culture</a:t>
          </a:r>
        </a:p>
      </dsp:txBody>
      <dsp:txXfrm rot="-5400000">
        <a:off x="4718041" y="4859319"/>
        <a:ext cx="1076737" cy="1237629"/>
      </dsp:txXfrm>
    </dsp:sp>
    <dsp:sp modelId="{94D92D3F-3728-B84E-96A5-9C5B2DBAA2A6}">
      <dsp:nvSpPr>
        <dsp:cNvPr id="0" name=""/>
        <dsp:cNvSpPr/>
      </dsp:nvSpPr>
      <dsp:spPr>
        <a:xfrm>
          <a:off x="2220947" y="4967762"/>
          <a:ext cx="1941849" cy="1078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r>
            <a:rPr lang="en-GB" sz="1800" kern="1200" dirty="0"/>
            <a:t>Integrity</a:t>
          </a:r>
        </a:p>
        <a:p>
          <a:pPr marL="0" lvl="0" indent="0" algn="r" defTabSz="800100">
            <a:lnSpc>
              <a:spcPct val="90000"/>
            </a:lnSpc>
            <a:spcBef>
              <a:spcPct val="0"/>
            </a:spcBef>
            <a:spcAft>
              <a:spcPct val="35000"/>
            </a:spcAft>
            <a:buNone/>
          </a:pPr>
          <a:r>
            <a:rPr lang="en-GB" sz="1800" kern="1200" dirty="0"/>
            <a:t>Progress</a:t>
          </a:r>
        </a:p>
        <a:p>
          <a:pPr marL="0" lvl="0" indent="0" algn="r" defTabSz="800100">
            <a:lnSpc>
              <a:spcPct val="90000"/>
            </a:lnSpc>
            <a:spcBef>
              <a:spcPct val="0"/>
            </a:spcBef>
            <a:spcAft>
              <a:spcPct val="35000"/>
            </a:spcAft>
            <a:buNone/>
          </a:pPr>
          <a:r>
            <a:rPr lang="en-GB" sz="1800" kern="1200" dirty="0"/>
            <a:t>Responsibility</a:t>
          </a:r>
        </a:p>
        <a:p>
          <a:pPr marL="0" lvl="0" indent="0" algn="r" defTabSz="800100">
            <a:lnSpc>
              <a:spcPct val="90000"/>
            </a:lnSpc>
            <a:spcBef>
              <a:spcPct val="0"/>
            </a:spcBef>
            <a:spcAft>
              <a:spcPct val="35000"/>
            </a:spcAft>
            <a:buNone/>
          </a:pPr>
          <a:r>
            <a:rPr lang="en-GB" sz="1800" kern="1200" dirty="0"/>
            <a:t>Collaboration</a:t>
          </a:r>
        </a:p>
        <a:p>
          <a:pPr marL="0" lvl="0" indent="0" algn="r" defTabSz="800100">
            <a:lnSpc>
              <a:spcPct val="90000"/>
            </a:lnSpc>
            <a:spcBef>
              <a:spcPct val="0"/>
            </a:spcBef>
            <a:spcAft>
              <a:spcPct val="35000"/>
            </a:spcAft>
            <a:buNone/>
          </a:pPr>
          <a:r>
            <a:rPr lang="en-GB" sz="1800" kern="1200" dirty="0"/>
            <a:t>Transparency</a:t>
          </a:r>
        </a:p>
      </dsp:txBody>
      <dsp:txXfrm>
        <a:off x="2220947" y="4967762"/>
        <a:ext cx="1941849" cy="1078805"/>
      </dsp:txXfrm>
    </dsp:sp>
    <dsp:sp modelId="{F631845A-9A2D-7F4F-A862-B5075DC98649}">
      <dsp:nvSpPr>
        <dsp:cNvPr id="0" name=""/>
        <dsp:cNvSpPr/>
      </dsp:nvSpPr>
      <dsp:spPr>
        <a:xfrm rot="5400000">
          <a:off x="6046815" y="4696000"/>
          <a:ext cx="1798009" cy="1564267"/>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rot="-5400000">
        <a:off x="6407451" y="4859319"/>
        <a:ext cx="1076737" cy="1237629"/>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F9D3829C-3A76-DB4D-9CD7-CAD867E0386C}" type="datetimeFigureOut">
              <a:rPr lang="en-US" smtClean="0"/>
              <a:t>5/21/20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0E26A-D3CD-2C41-80EE-41BD4F973381}" type="slidenum">
              <a:rPr lang="en-US" smtClean="0"/>
              <a:t>‹#›</a:t>
            </a:fld>
            <a:endParaRPr lang="en-US"/>
          </a:p>
        </p:txBody>
      </p:sp>
    </p:spTree>
    <p:extLst>
      <p:ext uri="{BB962C8B-B14F-4D97-AF65-F5344CB8AC3E}">
        <p14:creationId xmlns:p14="http://schemas.microsoft.com/office/powerpoint/2010/main" val="717229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9D3829C-3A76-DB4D-9CD7-CAD867E0386C}" type="datetimeFigureOut">
              <a:rPr lang="en-US" smtClean="0"/>
              <a:t>5/21/20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0E26A-D3CD-2C41-80EE-41BD4F973381}" type="slidenum">
              <a:rPr lang="en-US" smtClean="0"/>
              <a:t>‹#›</a:t>
            </a:fld>
            <a:endParaRPr lang="en-US"/>
          </a:p>
        </p:txBody>
      </p:sp>
    </p:spTree>
    <p:extLst>
      <p:ext uri="{BB962C8B-B14F-4D97-AF65-F5344CB8AC3E}">
        <p14:creationId xmlns:p14="http://schemas.microsoft.com/office/powerpoint/2010/main" val="238029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9D3829C-3A76-DB4D-9CD7-CAD867E0386C}" type="datetimeFigureOut">
              <a:rPr lang="en-US" smtClean="0"/>
              <a:t>5/21/20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0E26A-D3CD-2C41-80EE-41BD4F973381}" type="slidenum">
              <a:rPr lang="en-US" smtClean="0"/>
              <a:t>‹#›</a:t>
            </a:fld>
            <a:endParaRPr lang="en-US"/>
          </a:p>
        </p:txBody>
      </p:sp>
    </p:spTree>
    <p:extLst>
      <p:ext uri="{BB962C8B-B14F-4D97-AF65-F5344CB8AC3E}">
        <p14:creationId xmlns:p14="http://schemas.microsoft.com/office/powerpoint/2010/main" val="2511782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9D3829C-3A76-DB4D-9CD7-CAD867E0386C}" type="datetimeFigureOut">
              <a:rPr lang="en-US" smtClean="0"/>
              <a:t>5/21/20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0E26A-D3CD-2C41-80EE-41BD4F973381}" type="slidenum">
              <a:rPr lang="en-US" smtClean="0"/>
              <a:t>‹#›</a:t>
            </a:fld>
            <a:endParaRPr lang="en-US"/>
          </a:p>
        </p:txBody>
      </p:sp>
    </p:spTree>
    <p:extLst>
      <p:ext uri="{BB962C8B-B14F-4D97-AF65-F5344CB8AC3E}">
        <p14:creationId xmlns:p14="http://schemas.microsoft.com/office/powerpoint/2010/main" val="1710787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9D3829C-3A76-DB4D-9CD7-CAD867E0386C}" type="datetimeFigureOut">
              <a:rPr lang="en-US" smtClean="0"/>
              <a:t>5/21/20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0E26A-D3CD-2C41-80EE-41BD4F973381}" type="slidenum">
              <a:rPr lang="en-US" smtClean="0"/>
              <a:t>‹#›</a:t>
            </a:fld>
            <a:endParaRPr lang="en-US"/>
          </a:p>
        </p:txBody>
      </p:sp>
    </p:spTree>
    <p:extLst>
      <p:ext uri="{BB962C8B-B14F-4D97-AF65-F5344CB8AC3E}">
        <p14:creationId xmlns:p14="http://schemas.microsoft.com/office/powerpoint/2010/main" val="53711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F9D3829C-3A76-DB4D-9CD7-CAD867E0386C}" type="datetimeFigureOut">
              <a:rPr lang="en-US" smtClean="0"/>
              <a:t>5/21/20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0E26A-D3CD-2C41-80EE-41BD4F973381}" type="slidenum">
              <a:rPr lang="en-US" smtClean="0"/>
              <a:t>‹#›</a:t>
            </a:fld>
            <a:endParaRPr lang="en-US"/>
          </a:p>
        </p:txBody>
      </p:sp>
    </p:spTree>
    <p:extLst>
      <p:ext uri="{BB962C8B-B14F-4D97-AF65-F5344CB8AC3E}">
        <p14:creationId xmlns:p14="http://schemas.microsoft.com/office/powerpoint/2010/main" val="1201096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9D3829C-3A76-DB4D-9CD7-CAD867E0386C}" type="datetimeFigureOut">
              <a:rPr lang="en-US" smtClean="0"/>
              <a:t>5/21/20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E0E26A-D3CD-2C41-80EE-41BD4F973381}" type="slidenum">
              <a:rPr lang="en-US" smtClean="0"/>
              <a:t>‹#›</a:t>
            </a:fld>
            <a:endParaRPr lang="en-US"/>
          </a:p>
        </p:txBody>
      </p:sp>
    </p:spTree>
    <p:extLst>
      <p:ext uri="{BB962C8B-B14F-4D97-AF65-F5344CB8AC3E}">
        <p14:creationId xmlns:p14="http://schemas.microsoft.com/office/powerpoint/2010/main" val="198473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9D3829C-3A76-DB4D-9CD7-CAD867E0386C}" type="datetimeFigureOut">
              <a:rPr lang="en-US" smtClean="0"/>
              <a:t>5/21/20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E0E26A-D3CD-2C41-80EE-41BD4F973381}" type="slidenum">
              <a:rPr lang="en-US" smtClean="0"/>
              <a:t>‹#›</a:t>
            </a:fld>
            <a:endParaRPr lang="en-US"/>
          </a:p>
        </p:txBody>
      </p:sp>
    </p:spTree>
    <p:extLst>
      <p:ext uri="{BB962C8B-B14F-4D97-AF65-F5344CB8AC3E}">
        <p14:creationId xmlns:p14="http://schemas.microsoft.com/office/powerpoint/2010/main" val="1359511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D3829C-3A76-DB4D-9CD7-CAD867E0386C}" type="datetimeFigureOut">
              <a:rPr lang="en-US" smtClean="0"/>
              <a:t>5/21/20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E0E26A-D3CD-2C41-80EE-41BD4F973381}" type="slidenum">
              <a:rPr lang="en-US" smtClean="0"/>
              <a:t>‹#›</a:t>
            </a:fld>
            <a:endParaRPr lang="en-US"/>
          </a:p>
        </p:txBody>
      </p:sp>
    </p:spTree>
    <p:extLst>
      <p:ext uri="{BB962C8B-B14F-4D97-AF65-F5344CB8AC3E}">
        <p14:creationId xmlns:p14="http://schemas.microsoft.com/office/powerpoint/2010/main" val="4096627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9D3829C-3A76-DB4D-9CD7-CAD867E0386C}" type="datetimeFigureOut">
              <a:rPr lang="en-US" smtClean="0"/>
              <a:t>5/21/20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0E26A-D3CD-2C41-80EE-41BD4F973381}" type="slidenum">
              <a:rPr lang="en-US" smtClean="0"/>
              <a:t>‹#›</a:t>
            </a:fld>
            <a:endParaRPr lang="en-US"/>
          </a:p>
        </p:txBody>
      </p:sp>
    </p:spTree>
    <p:extLst>
      <p:ext uri="{BB962C8B-B14F-4D97-AF65-F5344CB8AC3E}">
        <p14:creationId xmlns:p14="http://schemas.microsoft.com/office/powerpoint/2010/main" val="988767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9D3829C-3A76-DB4D-9CD7-CAD867E0386C}" type="datetimeFigureOut">
              <a:rPr lang="en-US" smtClean="0"/>
              <a:t>5/21/20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0E26A-D3CD-2C41-80EE-41BD4F973381}" type="slidenum">
              <a:rPr lang="en-US" smtClean="0"/>
              <a:t>‹#›</a:t>
            </a:fld>
            <a:endParaRPr lang="en-US"/>
          </a:p>
        </p:txBody>
      </p:sp>
    </p:spTree>
    <p:extLst>
      <p:ext uri="{BB962C8B-B14F-4D97-AF65-F5344CB8AC3E}">
        <p14:creationId xmlns:p14="http://schemas.microsoft.com/office/powerpoint/2010/main" val="3723997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D3829C-3A76-DB4D-9CD7-CAD867E0386C}" type="datetimeFigureOut">
              <a:rPr lang="en-US" smtClean="0"/>
              <a:t>5/21/20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0E26A-D3CD-2C41-80EE-41BD4F973381}" type="slidenum">
              <a:rPr lang="en-US" smtClean="0"/>
              <a:t>‹#›</a:t>
            </a:fld>
            <a:endParaRPr lang="en-US"/>
          </a:p>
        </p:txBody>
      </p:sp>
    </p:spTree>
    <p:extLst>
      <p:ext uri="{BB962C8B-B14F-4D97-AF65-F5344CB8AC3E}">
        <p14:creationId xmlns:p14="http://schemas.microsoft.com/office/powerpoint/2010/main" val="20391435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Kidney_stone" TargetMode="External"/><Relationship Id="rId3" Type="http://schemas.openxmlformats.org/officeDocument/2006/relationships/hyperlink" Target="https://en.wikipedia.org/wiki/Asclepius" TargetMode="External"/><Relationship Id="rId7" Type="http://schemas.openxmlformats.org/officeDocument/2006/relationships/hyperlink" Target="https://en.wikipedia.org/wiki/Pessary" TargetMode="External"/><Relationship Id="rId12" Type="http://schemas.openxmlformats.org/officeDocument/2006/relationships/image" Target="../media/image16.jpg"/><Relationship Id="rId2" Type="http://schemas.openxmlformats.org/officeDocument/2006/relationships/hyperlink" Target="https://en.wikipedia.org/wiki/Apollo" TargetMode="External"/><Relationship Id="rId1" Type="http://schemas.openxmlformats.org/officeDocument/2006/relationships/slideLayout" Target="../slideLayouts/slideLayout2.xml"/><Relationship Id="rId6" Type="http://schemas.openxmlformats.org/officeDocument/2006/relationships/hyperlink" Target="https://en.wikipedia.org/wiki/Common_ownership" TargetMode="External"/><Relationship Id="rId11" Type="http://schemas.openxmlformats.org/officeDocument/2006/relationships/hyperlink" Target="https://en.wikipedia.org/wiki/Hippocratic_Oath#cite_note-Loeb_Greek-6" TargetMode="External"/><Relationship Id="rId5" Type="http://schemas.openxmlformats.org/officeDocument/2006/relationships/hyperlink" Target="https://en.wikipedia.org/wiki/Panacea" TargetMode="External"/><Relationship Id="rId10" Type="http://schemas.openxmlformats.org/officeDocument/2006/relationships/hyperlink" Target="https://en.wikipedia.org/wiki/Social_equality" TargetMode="External"/><Relationship Id="rId4" Type="http://schemas.openxmlformats.org/officeDocument/2006/relationships/hyperlink" Target="https://en.wikipedia.org/wiki/Hygieia" TargetMode="External"/><Relationship Id="rId9" Type="http://schemas.openxmlformats.org/officeDocument/2006/relationships/hyperlink" Target="https://en.wikipedia.org/wiki/Gender_equality"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Kidney_stone" TargetMode="External"/><Relationship Id="rId13" Type="http://schemas.openxmlformats.org/officeDocument/2006/relationships/image" Target="../media/image16.jpg"/><Relationship Id="rId3" Type="http://schemas.openxmlformats.org/officeDocument/2006/relationships/hyperlink" Target="https://en.wikipedia.org/wiki/Asclepius" TargetMode="External"/><Relationship Id="rId7" Type="http://schemas.openxmlformats.org/officeDocument/2006/relationships/hyperlink" Target="https://en.wikipedia.org/wiki/Pessary" TargetMode="External"/><Relationship Id="rId12" Type="http://schemas.openxmlformats.org/officeDocument/2006/relationships/hyperlink" Target="https://en.wikipedia.org/wiki/Therapeutic_nihilism" TargetMode="External"/><Relationship Id="rId2" Type="http://schemas.openxmlformats.org/officeDocument/2006/relationships/hyperlink" Target="https://en.wikipedia.org/wiki/Apollo" TargetMode="External"/><Relationship Id="rId1" Type="http://schemas.openxmlformats.org/officeDocument/2006/relationships/slideLayout" Target="../slideLayouts/slideLayout2.xml"/><Relationship Id="rId6" Type="http://schemas.openxmlformats.org/officeDocument/2006/relationships/hyperlink" Target="https://en.wikipedia.org/wiki/Common_ownership" TargetMode="External"/><Relationship Id="rId11" Type="http://schemas.openxmlformats.org/officeDocument/2006/relationships/hyperlink" Target="https://en.wikipedia.org/wiki/Hippocratic_Oath#cite_note-Loeb_Greek-6" TargetMode="External"/><Relationship Id="rId5" Type="http://schemas.openxmlformats.org/officeDocument/2006/relationships/hyperlink" Target="https://en.wikipedia.org/wiki/Panacea" TargetMode="External"/><Relationship Id="rId10" Type="http://schemas.openxmlformats.org/officeDocument/2006/relationships/hyperlink" Target="https://en.wikipedia.org/wiki/Social_equality" TargetMode="External"/><Relationship Id="rId4" Type="http://schemas.openxmlformats.org/officeDocument/2006/relationships/hyperlink" Target="https://en.wikipedia.org/wiki/Hygieia" TargetMode="External"/><Relationship Id="rId9" Type="http://schemas.openxmlformats.org/officeDocument/2006/relationships/hyperlink" Target="https://en.wikipedia.org/wiki/Gender_equalit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en.wikipedia.org/wiki/Therapeutic_nihilis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en.wikipedia.org/wiki/Kidney_stone" TargetMode="External"/><Relationship Id="rId13" Type="http://schemas.openxmlformats.org/officeDocument/2006/relationships/image" Target="../media/image16.jpg"/><Relationship Id="rId3" Type="http://schemas.openxmlformats.org/officeDocument/2006/relationships/hyperlink" Target="https://en.wikipedia.org/wiki/Asclepius" TargetMode="External"/><Relationship Id="rId7" Type="http://schemas.openxmlformats.org/officeDocument/2006/relationships/hyperlink" Target="https://en.wikipedia.org/wiki/Pessary" TargetMode="External"/><Relationship Id="rId12" Type="http://schemas.openxmlformats.org/officeDocument/2006/relationships/hyperlink" Target="https://en.wikipedia.org/wiki/Therapeutic_nihilism" TargetMode="External"/><Relationship Id="rId2" Type="http://schemas.openxmlformats.org/officeDocument/2006/relationships/hyperlink" Target="https://en.wikipedia.org/wiki/Apollo" TargetMode="External"/><Relationship Id="rId1" Type="http://schemas.openxmlformats.org/officeDocument/2006/relationships/slideLayout" Target="../slideLayouts/slideLayout2.xml"/><Relationship Id="rId6" Type="http://schemas.openxmlformats.org/officeDocument/2006/relationships/hyperlink" Target="https://en.wikipedia.org/wiki/Common_ownership" TargetMode="External"/><Relationship Id="rId11" Type="http://schemas.openxmlformats.org/officeDocument/2006/relationships/hyperlink" Target="https://en.wikipedia.org/wiki/Hippocratic_Oath#cite_note-Loeb_Greek-6" TargetMode="External"/><Relationship Id="rId5" Type="http://schemas.openxmlformats.org/officeDocument/2006/relationships/hyperlink" Target="https://en.wikipedia.org/wiki/Panacea" TargetMode="External"/><Relationship Id="rId10" Type="http://schemas.openxmlformats.org/officeDocument/2006/relationships/hyperlink" Target="https://en.wikipedia.org/wiki/Social_equality" TargetMode="External"/><Relationship Id="rId4" Type="http://schemas.openxmlformats.org/officeDocument/2006/relationships/hyperlink" Target="https://en.wikipedia.org/wiki/Hygieia" TargetMode="External"/><Relationship Id="rId9" Type="http://schemas.openxmlformats.org/officeDocument/2006/relationships/hyperlink" Target="https://en.wikipedia.org/wiki/Gender_equality"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Kidney_stone" TargetMode="External"/><Relationship Id="rId13" Type="http://schemas.openxmlformats.org/officeDocument/2006/relationships/image" Target="../media/image16.jpg"/><Relationship Id="rId3" Type="http://schemas.openxmlformats.org/officeDocument/2006/relationships/hyperlink" Target="https://en.wikipedia.org/wiki/Asclepius" TargetMode="External"/><Relationship Id="rId7" Type="http://schemas.openxmlformats.org/officeDocument/2006/relationships/hyperlink" Target="https://en.wikipedia.org/wiki/Pessary" TargetMode="External"/><Relationship Id="rId12" Type="http://schemas.openxmlformats.org/officeDocument/2006/relationships/hyperlink" Target="https://en.wikipedia.org/wiki/Therapeutic_nihilism" TargetMode="External"/><Relationship Id="rId2" Type="http://schemas.openxmlformats.org/officeDocument/2006/relationships/hyperlink" Target="https://en.wikipedia.org/wiki/Apollo" TargetMode="External"/><Relationship Id="rId1" Type="http://schemas.openxmlformats.org/officeDocument/2006/relationships/slideLayout" Target="../slideLayouts/slideLayout2.xml"/><Relationship Id="rId6" Type="http://schemas.openxmlformats.org/officeDocument/2006/relationships/hyperlink" Target="https://en.wikipedia.org/wiki/Common_ownership" TargetMode="External"/><Relationship Id="rId11" Type="http://schemas.openxmlformats.org/officeDocument/2006/relationships/hyperlink" Target="https://en.wikipedia.org/wiki/Hippocratic_Oath#cite_note-Loeb_Greek-6" TargetMode="External"/><Relationship Id="rId5" Type="http://schemas.openxmlformats.org/officeDocument/2006/relationships/hyperlink" Target="https://en.wikipedia.org/wiki/Panacea" TargetMode="External"/><Relationship Id="rId10" Type="http://schemas.openxmlformats.org/officeDocument/2006/relationships/hyperlink" Target="https://en.wikipedia.org/wiki/Social_equality" TargetMode="External"/><Relationship Id="rId4" Type="http://schemas.openxmlformats.org/officeDocument/2006/relationships/hyperlink" Target="https://en.wikipedia.org/wiki/Hygieia" TargetMode="External"/><Relationship Id="rId9" Type="http://schemas.openxmlformats.org/officeDocument/2006/relationships/hyperlink" Target="https://en.wikipedia.org/wiki/Gender_equality"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17174-AA18-3645-91DF-374E1399682A}"/>
              </a:ext>
            </a:extLst>
          </p:cNvPr>
          <p:cNvSpPr>
            <a:spLocks noGrp="1"/>
          </p:cNvSpPr>
          <p:nvPr>
            <p:ph type="ctrTitle"/>
          </p:nvPr>
        </p:nvSpPr>
        <p:spPr/>
        <p:txBody>
          <a:bodyPr/>
          <a:lstStyle/>
          <a:p>
            <a:r>
              <a:rPr lang="en-US" dirty="0">
                <a:solidFill>
                  <a:schemeClr val="accent6">
                    <a:lumMod val="75000"/>
                  </a:schemeClr>
                </a:solidFill>
                <a:latin typeface="American Typewriter" panose="02090604020004020304" pitchFamily="18" charset="77"/>
              </a:rPr>
              <a:t>Coding Code of Conduct</a:t>
            </a:r>
          </a:p>
        </p:txBody>
      </p:sp>
      <p:sp>
        <p:nvSpPr>
          <p:cNvPr id="3" name="Subtitle 2">
            <a:extLst>
              <a:ext uri="{FF2B5EF4-FFF2-40B4-BE49-F238E27FC236}">
                <a16:creationId xmlns:a16="http://schemas.microsoft.com/office/drawing/2014/main" id="{E55D2428-629D-D94E-913B-6059BBAE8A80}"/>
              </a:ext>
            </a:extLst>
          </p:cNvPr>
          <p:cNvSpPr>
            <a:spLocks noGrp="1"/>
          </p:cNvSpPr>
          <p:nvPr>
            <p:ph type="subTitle" idx="1"/>
          </p:nvPr>
        </p:nvSpPr>
        <p:spPr/>
        <p:txBody>
          <a:bodyPr/>
          <a:lstStyle/>
          <a:p>
            <a:r>
              <a:rPr lang="en-US" dirty="0">
                <a:solidFill>
                  <a:schemeClr val="accent6">
                    <a:lumMod val="60000"/>
                    <a:lumOff val="40000"/>
                  </a:schemeClr>
                </a:solidFill>
              </a:rPr>
              <a:t>Codes to code codes by</a:t>
            </a:r>
          </a:p>
        </p:txBody>
      </p:sp>
    </p:spTree>
    <p:extLst>
      <p:ext uri="{BB962C8B-B14F-4D97-AF65-F5344CB8AC3E}">
        <p14:creationId xmlns:p14="http://schemas.microsoft.com/office/powerpoint/2010/main" val="3581184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6D329-9643-C444-A1FF-E6E87A094AE0}"/>
              </a:ext>
            </a:extLst>
          </p:cNvPr>
          <p:cNvSpPr>
            <a:spLocks noGrp="1"/>
          </p:cNvSpPr>
          <p:nvPr>
            <p:ph type="title"/>
          </p:nvPr>
        </p:nvSpPr>
        <p:spPr/>
        <p:txBody>
          <a:bodyPr/>
          <a:lstStyle/>
          <a:p>
            <a:r>
              <a:rPr lang="en-GB" i="1" dirty="0"/>
              <a:t>Dissecting</a:t>
            </a:r>
            <a:r>
              <a:rPr lang="en-GB" dirty="0"/>
              <a:t> the Hippocratic Oath</a:t>
            </a:r>
          </a:p>
        </p:txBody>
      </p:sp>
      <p:sp>
        <p:nvSpPr>
          <p:cNvPr id="5" name="Content Placeholder 2">
            <a:extLst>
              <a:ext uri="{FF2B5EF4-FFF2-40B4-BE49-F238E27FC236}">
                <a16:creationId xmlns:a16="http://schemas.microsoft.com/office/drawing/2014/main" id="{16034032-1808-474B-AC9F-D8E87A55BD42}"/>
              </a:ext>
            </a:extLst>
          </p:cNvPr>
          <p:cNvSpPr txBox="1">
            <a:spLocks/>
          </p:cNvSpPr>
          <p:nvPr/>
        </p:nvSpPr>
        <p:spPr>
          <a:xfrm>
            <a:off x="1113972" y="195988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pic>
        <p:nvPicPr>
          <p:cNvPr id="10" name="Picture 9" descr="A picture containing clock&#10;&#10;Description automatically generated">
            <a:extLst>
              <a:ext uri="{FF2B5EF4-FFF2-40B4-BE49-F238E27FC236}">
                <a16:creationId xmlns:a16="http://schemas.microsoft.com/office/drawing/2014/main" id="{7A25266F-2758-6944-A904-A6A92E09A7A3}"/>
              </a:ext>
            </a:extLst>
          </p:cNvPr>
          <p:cNvPicPr>
            <a:picLocks noChangeAspect="1"/>
          </p:cNvPicPr>
          <p:nvPr/>
        </p:nvPicPr>
        <p:blipFill>
          <a:blip r:embed="rId2">
            <a:alphaModFix amt="11000"/>
          </a:blip>
          <a:stretch>
            <a:fillRect/>
          </a:stretch>
        </p:blipFill>
        <p:spPr>
          <a:xfrm>
            <a:off x="3816349" y="1703388"/>
            <a:ext cx="4806043" cy="4485640"/>
          </a:xfrm>
          <a:prstGeom prst="rect">
            <a:avLst/>
          </a:prstGeom>
        </p:spPr>
      </p:pic>
    </p:spTree>
    <p:extLst>
      <p:ext uri="{BB962C8B-B14F-4D97-AF65-F5344CB8AC3E}">
        <p14:creationId xmlns:p14="http://schemas.microsoft.com/office/powerpoint/2010/main" val="1883385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6D329-9643-C444-A1FF-E6E87A094AE0}"/>
              </a:ext>
            </a:extLst>
          </p:cNvPr>
          <p:cNvSpPr>
            <a:spLocks noGrp="1"/>
          </p:cNvSpPr>
          <p:nvPr>
            <p:ph type="title"/>
          </p:nvPr>
        </p:nvSpPr>
        <p:spPr/>
        <p:txBody>
          <a:bodyPr/>
          <a:lstStyle/>
          <a:p>
            <a:r>
              <a:rPr lang="en-GB" i="1" dirty="0"/>
              <a:t>Dissecting</a:t>
            </a:r>
            <a:r>
              <a:rPr lang="en-GB" dirty="0"/>
              <a:t> the Hippocratic Oath</a:t>
            </a:r>
          </a:p>
        </p:txBody>
      </p:sp>
      <p:sp>
        <p:nvSpPr>
          <p:cNvPr id="3" name="Content Placeholder 2">
            <a:extLst>
              <a:ext uri="{FF2B5EF4-FFF2-40B4-BE49-F238E27FC236}">
                <a16:creationId xmlns:a16="http://schemas.microsoft.com/office/drawing/2014/main" id="{1C0B1C9A-6122-7548-830E-3BD3DD0B209F}"/>
              </a:ext>
            </a:extLst>
          </p:cNvPr>
          <p:cNvSpPr>
            <a:spLocks noGrp="1"/>
          </p:cNvSpPr>
          <p:nvPr>
            <p:ph idx="1"/>
          </p:nvPr>
        </p:nvSpPr>
        <p:spPr>
          <a:xfrm>
            <a:off x="961570" y="1553980"/>
            <a:ext cx="10515600" cy="4351338"/>
          </a:xfrm>
        </p:spPr>
        <p:txBody>
          <a:bodyPr>
            <a:normAutofit fontScale="55000" lnSpcReduction="20000"/>
          </a:bodyPr>
          <a:lstStyle/>
          <a:p>
            <a:pPr marL="0" indent="0">
              <a:buNone/>
            </a:pPr>
            <a:r>
              <a:rPr lang="el-GR" dirty="0" err="1"/>
              <a:t>ὄμνυμι</a:t>
            </a:r>
            <a:r>
              <a:rPr lang="el-GR" dirty="0"/>
              <a:t> </a:t>
            </a:r>
            <a:r>
              <a:rPr lang="el-GR" dirty="0" err="1"/>
              <a:t>Ἀπόλλωνα</a:t>
            </a:r>
            <a:r>
              <a:rPr lang="el-GR" dirty="0"/>
              <a:t> </a:t>
            </a:r>
            <a:r>
              <a:rPr lang="el-GR" dirty="0" err="1"/>
              <a:t>ἰητρὸν</a:t>
            </a:r>
            <a:r>
              <a:rPr lang="el-GR" dirty="0"/>
              <a:t> </a:t>
            </a:r>
            <a:r>
              <a:rPr lang="el-GR" dirty="0" err="1"/>
              <a:t>καὶ</a:t>
            </a:r>
            <a:r>
              <a:rPr lang="el-GR" dirty="0"/>
              <a:t> </a:t>
            </a:r>
            <a:r>
              <a:rPr lang="el-GR" dirty="0" err="1"/>
              <a:t>Ἀσκληπιὸν</a:t>
            </a:r>
            <a:r>
              <a:rPr lang="el-GR" dirty="0"/>
              <a:t> </a:t>
            </a:r>
            <a:r>
              <a:rPr lang="el-GR" dirty="0" err="1"/>
              <a:t>καὶ</a:t>
            </a:r>
            <a:r>
              <a:rPr lang="el-GR" dirty="0"/>
              <a:t> </a:t>
            </a:r>
            <a:r>
              <a:rPr lang="el-GR" dirty="0" err="1"/>
              <a:t>Ὑγείαν</a:t>
            </a:r>
            <a:r>
              <a:rPr lang="el-GR" dirty="0"/>
              <a:t> </a:t>
            </a:r>
            <a:r>
              <a:rPr lang="el-GR" dirty="0" err="1"/>
              <a:t>καὶ</a:t>
            </a:r>
            <a:r>
              <a:rPr lang="el-GR" dirty="0"/>
              <a:t> </a:t>
            </a:r>
            <a:r>
              <a:rPr lang="el-GR" dirty="0" err="1"/>
              <a:t>Πανάκειαν</a:t>
            </a:r>
            <a:r>
              <a:rPr lang="el-GR" dirty="0"/>
              <a:t> </a:t>
            </a:r>
            <a:r>
              <a:rPr lang="el-GR" dirty="0" err="1"/>
              <a:t>καὶ</a:t>
            </a:r>
            <a:r>
              <a:rPr lang="el-GR" dirty="0"/>
              <a:t> </a:t>
            </a:r>
            <a:r>
              <a:rPr lang="el-GR" dirty="0" err="1"/>
              <a:t>θεοὺς</a:t>
            </a:r>
            <a:r>
              <a:rPr lang="el-GR" dirty="0"/>
              <a:t> πάντας τε </a:t>
            </a:r>
            <a:r>
              <a:rPr lang="el-GR" dirty="0" err="1"/>
              <a:t>καὶ</a:t>
            </a:r>
            <a:r>
              <a:rPr lang="el-GR" dirty="0"/>
              <a:t> πάσας, </a:t>
            </a:r>
            <a:r>
              <a:rPr lang="el-GR" dirty="0" err="1"/>
              <a:t>ἵστορας</a:t>
            </a:r>
            <a:r>
              <a:rPr lang="el-GR" dirty="0"/>
              <a:t> </a:t>
            </a:r>
            <a:r>
              <a:rPr lang="el-GR" dirty="0" err="1"/>
              <a:t>ποιεύμενος</a:t>
            </a:r>
            <a:r>
              <a:rPr lang="el-GR" dirty="0"/>
              <a:t>, </a:t>
            </a:r>
            <a:r>
              <a:rPr lang="el-GR" dirty="0" err="1"/>
              <a:t>ἐπιτελέα</a:t>
            </a:r>
            <a:r>
              <a:rPr lang="el-GR" dirty="0"/>
              <a:t> </a:t>
            </a:r>
            <a:r>
              <a:rPr lang="el-GR" dirty="0" err="1"/>
              <a:t>ποιήσειν</a:t>
            </a:r>
            <a:r>
              <a:rPr lang="el-GR" dirty="0"/>
              <a:t> </a:t>
            </a:r>
            <a:r>
              <a:rPr lang="el-GR" dirty="0" err="1"/>
              <a:t>κατὰ</a:t>
            </a:r>
            <a:r>
              <a:rPr lang="el-GR" dirty="0"/>
              <a:t> δύναμιν </a:t>
            </a:r>
            <a:r>
              <a:rPr lang="el-GR" dirty="0" err="1"/>
              <a:t>καὶ</a:t>
            </a:r>
            <a:r>
              <a:rPr lang="el-GR" dirty="0"/>
              <a:t> κρίσιν </a:t>
            </a:r>
            <a:r>
              <a:rPr lang="el-GR" dirty="0" err="1"/>
              <a:t>ἐμὴν</a:t>
            </a:r>
            <a:r>
              <a:rPr lang="el-GR" dirty="0"/>
              <a:t> </a:t>
            </a:r>
            <a:r>
              <a:rPr lang="el-GR" dirty="0" err="1"/>
              <a:t>ὅρκον</a:t>
            </a:r>
            <a:r>
              <a:rPr lang="el-GR" dirty="0"/>
              <a:t> </a:t>
            </a:r>
            <a:r>
              <a:rPr lang="el-GR" dirty="0" err="1"/>
              <a:t>τόνδε</a:t>
            </a:r>
            <a:r>
              <a:rPr lang="el-GR" dirty="0"/>
              <a:t> </a:t>
            </a:r>
            <a:r>
              <a:rPr lang="el-GR" dirty="0" err="1"/>
              <a:t>καὶ</a:t>
            </a:r>
            <a:r>
              <a:rPr lang="el-GR" dirty="0"/>
              <a:t> </a:t>
            </a:r>
            <a:r>
              <a:rPr lang="el-GR" dirty="0" err="1"/>
              <a:t>συγγραφὴν</a:t>
            </a:r>
            <a:r>
              <a:rPr lang="el-GR" dirty="0"/>
              <a:t> </a:t>
            </a:r>
            <a:r>
              <a:rPr lang="el-GR" dirty="0" err="1"/>
              <a:t>τήνδε</a:t>
            </a:r>
            <a:r>
              <a:rPr lang="el-GR" dirty="0"/>
              <a:t>:</a:t>
            </a:r>
          </a:p>
          <a:p>
            <a:pPr marL="0" indent="0">
              <a:buNone/>
            </a:pPr>
            <a:r>
              <a:rPr lang="el-GR" dirty="0" err="1"/>
              <a:t>ἡγήσεσθαι</a:t>
            </a:r>
            <a:r>
              <a:rPr lang="el-GR" dirty="0"/>
              <a:t> </a:t>
            </a:r>
            <a:r>
              <a:rPr lang="el-GR" dirty="0" err="1"/>
              <a:t>μὲν</a:t>
            </a:r>
            <a:r>
              <a:rPr lang="el-GR" dirty="0"/>
              <a:t> </a:t>
            </a:r>
            <a:r>
              <a:rPr lang="el-GR" dirty="0" err="1"/>
              <a:t>τὸν</a:t>
            </a:r>
            <a:r>
              <a:rPr lang="el-GR" dirty="0"/>
              <a:t> </a:t>
            </a:r>
            <a:r>
              <a:rPr lang="el-GR" dirty="0" err="1"/>
              <a:t>διδάξαντά</a:t>
            </a:r>
            <a:r>
              <a:rPr lang="el-GR" dirty="0"/>
              <a:t> με </a:t>
            </a:r>
            <a:r>
              <a:rPr lang="el-GR" dirty="0" err="1"/>
              <a:t>τὴν</a:t>
            </a:r>
            <a:r>
              <a:rPr lang="el-GR" dirty="0"/>
              <a:t> </a:t>
            </a:r>
            <a:r>
              <a:rPr lang="el-GR" dirty="0" err="1"/>
              <a:t>τέχνην</a:t>
            </a:r>
            <a:r>
              <a:rPr lang="el-GR" dirty="0"/>
              <a:t> ταύτην </a:t>
            </a:r>
            <a:r>
              <a:rPr lang="el-GR" dirty="0" err="1"/>
              <a:t>ἴσα</a:t>
            </a:r>
            <a:r>
              <a:rPr lang="el-GR" dirty="0"/>
              <a:t> </a:t>
            </a:r>
            <a:r>
              <a:rPr lang="el-GR" dirty="0" err="1"/>
              <a:t>γενέτῃσιν</a:t>
            </a:r>
            <a:r>
              <a:rPr lang="el-GR" dirty="0"/>
              <a:t> </a:t>
            </a:r>
            <a:r>
              <a:rPr lang="el-GR" dirty="0" err="1"/>
              <a:t>ἐμοῖς</a:t>
            </a:r>
            <a:r>
              <a:rPr lang="el-GR" dirty="0"/>
              <a:t>, </a:t>
            </a:r>
            <a:r>
              <a:rPr lang="el-GR" dirty="0" err="1"/>
              <a:t>καὶ</a:t>
            </a:r>
            <a:r>
              <a:rPr lang="el-GR" dirty="0"/>
              <a:t> βίου </a:t>
            </a:r>
            <a:r>
              <a:rPr lang="el-GR" dirty="0" err="1"/>
              <a:t>κοινώσεσθαι</a:t>
            </a:r>
            <a:r>
              <a:rPr lang="el-GR" dirty="0"/>
              <a:t>, </a:t>
            </a:r>
            <a:r>
              <a:rPr lang="el-GR" dirty="0" err="1"/>
              <a:t>καὶ</a:t>
            </a:r>
            <a:r>
              <a:rPr lang="el-GR" dirty="0"/>
              <a:t> </a:t>
            </a:r>
            <a:r>
              <a:rPr lang="el-GR" dirty="0" err="1"/>
              <a:t>χρεῶν</a:t>
            </a:r>
            <a:r>
              <a:rPr lang="el-GR" dirty="0"/>
              <a:t> </a:t>
            </a:r>
            <a:r>
              <a:rPr lang="el-GR" dirty="0" err="1"/>
              <a:t>χρηΐζοντι</a:t>
            </a:r>
            <a:r>
              <a:rPr lang="el-GR" dirty="0"/>
              <a:t> </a:t>
            </a:r>
            <a:r>
              <a:rPr lang="el-GR" dirty="0" err="1"/>
              <a:t>μετάδοσιν</a:t>
            </a:r>
            <a:r>
              <a:rPr lang="el-GR" dirty="0"/>
              <a:t> </a:t>
            </a:r>
            <a:r>
              <a:rPr lang="el-GR" dirty="0" err="1"/>
              <a:t>ποιήσεσθαι</a:t>
            </a:r>
            <a:r>
              <a:rPr lang="el-GR" dirty="0"/>
              <a:t>, </a:t>
            </a:r>
            <a:r>
              <a:rPr lang="el-GR" dirty="0" err="1"/>
              <a:t>καὶ</a:t>
            </a:r>
            <a:r>
              <a:rPr lang="el-GR" dirty="0"/>
              <a:t> γένος </a:t>
            </a:r>
            <a:r>
              <a:rPr lang="el-GR" dirty="0" err="1"/>
              <a:t>τὸ</a:t>
            </a:r>
            <a:r>
              <a:rPr lang="el-GR" dirty="0"/>
              <a:t> </a:t>
            </a:r>
            <a:r>
              <a:rPr lang="el-GR" dirty="0" err="1"/>
              <a:t>ἐξ</a:t>
            </a:r>
            <a:r>
              <a:rPr lang="el-GR" dirty="0"/>
              <a:t> </a:t>
            </a:r>
            <a:r>
              <a:rPr lang="el-GR" dirty="0" err="1"/>
              <a:t>αὐτοῦ</a:t>
            </a:r>
            <a:r>
              <a:rPr lang="el-GR" dirty="0"/>
              <a:t> </a:t>
            </a:r>
            <a:r>
              <a:rPr lang="el-GR" dirty="0" err="1"/>
              <a:t>ἀδελφοῖς</a:t>
            </a:r>
            <a:r>
              <a:rPr lang="el-GR" dirty="0"/>
              <a:t> </a:t>
            </a:r>
            <a:r>
              <a:rPr lang="el-GR" dirty="0" err="1"/>
              <a:t>ἴσον</a:t>
            </a:r>
            <a:r>
              <a:rPr lang="el-GR" dirty="0"/>
              <a:t> </a:t>
            </a:r>
            <a:r>
              <a:rPr lang="el-GR" dirty="0" err="1"/>
              <a:t>ἐπικρινεῖν</a:t>
            </a:r>
            <a:r>
              <a:rPr lang="el-GR" dirty="0"/>
              <a:t> </a:t>
            </a:r>
            <a:r>
              <a:rPr lang="el-GR" dirty="0" err="1"/>
              <a:t>ἄρρεσι</a:t>
            </a:r>
            <a:r>
              <a:rPr lang="el-GR" dirty="0"/>
              <a:t>, </a:t>
            </a:r>
            <a:r>
              <a:rPr lang="el-GR" dirty="0" err="1"/>
              <a:t>καὶ</a:t>
            </a:r>
            <a:r>
              <a:rPr lang="el-GR" dirty="0"/>
              <a:t> </a:t>
            </a:r>
            <a:r>
              <a:rPr lang="el-GR" dirty="0" err="1"/>
              <a:t>διδάξειν</a:t>
            </a:r>
            <a:r>
              <a:rPr lang="el-GR" dirty="0"/>
              <a:t> </a:t>
            </a:r>
            <a:r>
              <a:rPr lang="el-GR" dirty="0" err="1"/>
              <a:t>τὴν</a:t>
            </a:r>
            <a:r>
              <a:rPr lang="el-GR" dirty="0"/>
              <a:t> </a:t>
            </a:r>
            <a:r>
              <a:rPr lang="el-GR" dirty="0" err="1"/>
              <a:t>τέχνην</a:t>
            </a:r>
            <a:r>
              <a:rPr lang="el-GR" dirty="0"/>
              <a:t> ταύτην, </a:t>
            </a:r>
            <a:r>
              <a:rPr lang="el-GR" dirty="0" err="1"/>
              <a:t>ἢν</a:t>
            </a:r>
            <a:r>
              <a:rPr lang="el-GR" dirty="0"/>
              <a:t> </a:t>
            </a:r>
            <a:r>
              <a:rPr lang="el-GR" dirty="0" err="1"/>
              <a:t>χρηΐζωσι</a:t>
            </a:r>
            <a:r>
              <a:rPr lang="el-GR" dirty="0"/>
              <a:t> </a:t>
            </a:r>
            <a:r>
              <a:rPr lang="el-GR" dirty="0" err="1"/>
              <a:t>μανθάνειν</a:t>
            </a:r>
            <a:r>
              <a:rPr lang="el-GR" dirty="0"/>
              <a:t>, </a:t>
            </a:r>
            <a:r>
              <a:rPr lang="el-GR" dirty="0" err="1"/>
              <a:t>ἄνευ</a:t>
            </a:r>
            <a:r>
              <a:rPr lang="el-GR" dirty="0"/>
              <a:t> </a:t>
            </a:r>
            <a:r>
              <a:rPr lang="el-GR" dirty="0" err="1"/>
              <a:t>μισθοῦ</a:t>
            </a:r>
            <a:r>
              <a:rPr lang="el-GR" dirty="0"/>
              <a:t> </a:t>
            </a:r>
            <a:r>
              <a:rPr lang="el-GR" dirty="0" err="1"/>
              <a:t>καὶ</a:t>
            </a:r>
            <a:r>
              <a:rPr lang="el-GR" dirty="0"/>
              <a:t> </a:t>
            </a:r>
            <a:r>
              <a:rPr lang="el-GR" dirty="0" err="1"/>
              <a:t>συγγραφῆς</a:t>
            </a:r>
            <a:r>
              <a:rPr lang="el-GR" dirty="0"/>
              <a:t>, </a:t>
            </a:r>
            <a:r>
              <a:rPr lang="el-GR" dirty="0" err="1"/>
              <a:t>παραγγελίης</a:t>
            </a:r>
            <a:r>
              <a:rPr lang="el-GR" dirty="0"/>
              <a:t> τε </a:t>
            </a:r>
            <a:r>
              <a:rPr lang="el-GR" dirty="0" err="1"/>
              <a:t>καὶ</a:t>
            </a:r>
            <a:r>
              <a:rPr lang="el-GR" dirty="0"/>
              <a:t> </a:t>
            </a:r>
            <a:r>
              <a:rPr lang="el-GR" dirty="0" err="1"/>
              <a:t>ἀκροήσιος</a:t>
            </a:r>
            <a:r>
              <a:rPr lang="el-GR" dirty="0"/>
              <a:t> </a:t>
            </a:r>
            <a:r>
              <a:rPr lang="el-GR" dirty="0" err="1"/>
              <a:t>καὶ</a:t>
            </a:r>
            <a:r>
              <a:rPr lang="el-GR" dirty="0"/>
              <a:t> </a:t>
            </a:r>
            <a:r>
              <a:rPr lang="el-GR" dirty="0" err="1"/>
              <a:t>τῆς</a:t>
            </a:r>
            <a:r>
              <a:rPr lang="el-GR" dirty="0"/>
              <a:t> </a:t>
            </a:r>
            <a:r>
              <a:rPr lang="el-GR" dirty="0" err="1"/>
              <a:t>λοίπης</a:t>
            </a:r>
            <a:r>
              <a:rPr lang="el-GR" dirty="0"/>
              <a:t> </a:t>
            </a:r>
            <a:r>
              <a:rPr lang="el-GR" dirty="0" err="1"/>
              <a:t>ἁπάσης</a:t>
            </a:r>
            <a:r>
              <a:rPr lang="el-GR" dirty="0"/>
              <a:t> </a:t>
            </a:r>
            <a:r>
              <a:rPr lang="el-GR" dirty="0" err="1"/>
              <a:t>μαθήσιος</a:t>
            </a:r>
            <a:r>
              <a:rPr lang="el-GR" dirty="0"/>
              <a:t> </a:t>
            </a:r>
            <a:r>
              <a:rPr lang="el-GR" dirty="0" err="1"/>
              <a:t>μετάδοσιν</a:t>
            </a:r>
            <a:r>
              <a:rPr lang="el-GR" dirty="0"/>
              <a:t> </a:t>
            </a:r>
            <a:r>
              <a:rPr lang="el-GR" dirty="0" err="1"/>
              <a:t>ποιήσεσθαι</a:t>
            </a:r>
            <a:r>
              <a:rPr lang="el-GR" dirty="0"/>
              <a:t> </a:t>
            </a:r>
            <a:r>
              <a:rPr lang="el-GR" dirty="0" err="1"/>
              <a:t>υἱοῖς</a:t>
            </a:r>
            <a:r>
              <a:rPr lang="el-GR" dirty="0"/>
              <a:t> τε </a:t>
            </a:r>
            <a:r>
              <a:rPr lang="el-GR" dirty="0" err="1"/>
              <a:t>ἐμοῖς</a:t>
            </a:r>
            <a:r>
              <a:rPr lang="el-GR" dirty="0"/>
              <a:t> </a:t>
            </a:r>
            <a:r>
              <a:rPr lang="el-GR" dirty="0" err="1"/>
              <a:t>καὶ</a:t>
            </a:r>
            <a:r>
              <a:rPr lang="el-GR" dirty="0"/>
              <a:t> </a:t>
            </a:r>
            <a:r>
              <a:rPr lang="el-GR" dirty="0" err="1"/>
              <a:t>τοῖς</a:t>
            </a:r>
            <a:r>
              <a:rPr lang="el-GR" dirty="0"/>
              <a:t> </a:t>
            </a:r>
            <a:r>
              <a:rPr lang="el-GR" dirty="0" err="1"/>
              <a:t>τοῦ</a:t>
            </a:r>
            <a:r>
              <a:rPr lang="el-GR" dirty="0"/>
              <a:t> </a:t>
            </a:r>
            <a:r>
              <a:rPr lang="el-GR" dirty="0" err="1"/>
              <a:t>ἐμὲ</a:t>
            </a:r>
            <a:r>
              <a:rPr lang="el-GR" dirty="0"/>
              <a:t> διδάξαντος, </a:t>
            </a:r>
            <a:r>
              <a:rPr lang="el-GR" dirty="0" err="1"/>
              <a:t>καὶ</a:t>
            </a:r>
            <a:r>
              <a:rPr lang="el-GR" dirty="0"/>
              <a:t> </a:t>
            </a:r>
            <a:r>
              <a:rPr lang="el-GR" dirty="0" err="1"/>
              <a:t>μαθητῇσι</a:t>
            </a:r>
            <a:r>
              <a:rPr lang="el-GR" dirty="0"/>
              <a:t> </a:t>
            </a:r>
            <a:r>
              <a:rPr lang="el-GR" dirty="0" err="1"/>
              <a:t>συγγεγραμμένοις</a:t>
            </a:r>
            <a:r>
              <a:rPr lang="el-GR" dirty="0"/>
              <a:t> τε </a:t>
            </a:r>
            <a:r>
              <a:rPr lang="el-GR" dirty="0" err="1"/>
              <a:t>καὶ</a:t>
            </a:r>
            <a:r>
              <a:rPr lang="el-GR" dirty="0"/>
              <a:t> </a:t>
            </a:r>
            <a:r>
              <a:rPr lang="el-GR" dirty="0" err="1"/>
              <a:t>ὡρκισμένοις</a:t>
            </a:r>
            <a:r>
              <a:rPr lang="el-GR" dirty="0"/>
              <a:t> </a:t>
            </a:r>
            <a:r>
              <a:rPr lang="el-GR" dirty="0" err="1"/>
              <a:t>νόμῳ</a:t>
            </a:r>
            <a:r>
              <a:rPr lang="el-GR" dirty="0"/>
              <a:t> </a:t>
            </a:r>
            <a:r>
              <a:rPr lang="el-GR" dirty="0" err="1"/>
              <a:t>ἰητρικῷ</a:t>
            </a:r>
            <a:r>
              <a:rPr lang="el-GR" dirty="0"/>
              <a:t>, </a:t>
            </a:r>
            <a:r>
              <a:rPr lang="el-GR" dirty="0" err="1"/>
              <a:t>ἄλλῳ</a:t>
            </a:r>
            <a:r>
              <a:rPr lang="el-GR" dirty="0"/>
              <a:t> </a:t>
            </a:r>
            <a:r>
              <a:rPr lang="el-GR" dirty="0" err="1"/>
              <a:t>δὲ</a:t>
            </a:r>
            <a:r>
              <a:rPr lang="el-GR" dirty="0"/>
              <a:t> </a:t>
            </a:r>
            <a:r>
              <a:rPr lang="el-GR" dirty="0" err="1"/>
              <a:t>οὐδενί</a:t>
            </a:r>
            <a:r>
              <a:rPr lang="el-GR" dirty="0"/>
              <a:t>.</a:t>
            </a:r>
          </a:p>
          <a:p>
            <a:pPr marL="0" indent="0">
              <a:buNone/>
            </a:pPr>
            <a:r>
              <a:rPr lang="el-GR" dirty="0" err="1"/>
              <a:t>διαιτήμασί</a:t>
            </a:r>
            <a:r>
              <a:rPr lang="el-GR" dirty="0"/>
              <a:t> τε </a:t>
            </a:r>
            <a:r>
              <a:rPr lang="el-GR" dirty="0" err="1"/>
              <a:t>χρήσομαι</a:t>
            </a:r>
            <a:r>
              <a:rPr lang="el-GR" dirty="0"/>
              <a:t> </a:t>
            </a:r>
            <a:r>
              <a:rPr lang="el-GR" dirty="0" err="1"/>
              <a:t>ἐπ</a:t>
            </a:r>
            <a:r>
              <a:rPr lang="el-GR" dirty="0"/>
              <a:t>᾽ </a:t>
            </a:r>
            <a:r>
              <a:rPr lang="el-GR" dirty="0" err="1"/>
              <a:t>ὠφελείῃ</a:t>
            </a:r>
            <a:r>
              <a:rPr lang="el-GR" dirty="0"/>
              <a:t> </a:t>
            </a:r>
            <a:r>
              <a:rPr lang="el-GR" dirty="0" err="1"/>
              <a:t>καμνόντων</a:t>
            </a:r>
            <a:r>
              <a:rPr lang="el-GR" dirty="0"/>
              <a:t> </a:t>
            </a:r>
            <a:r>
              <a:rPr lang="el-GR" dirty="0" err="1"/>
              <a:t>κατὰ</a:t>
            </a:r>
            <a:r>
              <a:rPr lang="el-GR" dirty="0"/>
              <a:t> δύναμιν </a:t>
            </a:r>
            <a:r>
              <a:rPr lang="el-GR" dirty="0" err="1"/>
              <a:t>καὶ</a:t>
            </a:r>
            <a:r>
              <a:rPr lang="el-GR" dirty="0"/>
              <a:t> κρίσιν </a:t>
            </a:r>
            <a:r>
              <a:rPr lang="el-GR" dirty="0" err="1"/>
              <a:t>ἐμήν</a:t>
            </a:r>
            <a:r>
              <a:rPr lang="el-GR" dirty="0"/>
              <a:t>, </a:t>
            </a:r>
            <a:r>
              <a:rPr lang="el-GR" dirty="0" err="1"/>
              <a:t>ἐπὶ</a:t>
            </a:r>
            <a:r>
              <a:rPr lang="el-GR" dirty="0"/>
              <a:t> </a:t>
            </a:r>
            <a:r>
              <a:rPr lang="el-GR" dirty="0" err="1"/>
              <a:t>δηλήσει</a:t>
            </a:r>
            <a:r>
              <a:rPr lang="el-GR" dirty="0"/>
              <a:t> </a:t>
            </a:r>
            <a:r>
              <a:rPr lang="el-GR" dirty="0" err="1"/>
              <a:t>δὲ</a:t>
            </a:r>
            <a:r>
              <a:rPr lang="el-GR" dirty="0"/>
              <a:t> </a:t>
            </a:r>
            <a:r>
              <a:rPr lang="el-GR" dirty="0" err="1"/>
              <a:t>καὶ</a:t>
            </a:r>
            <a:r>
              <a:rPr lang="el-GR" dirty="0"/>
              <a:t> </a:t>
            </a:r>
            <a:r>
              <a:rPr lang="el-GR" dirty="0" err="1"/>
              <a:t>ἀδικίῃ</a:t>
            </a:r>
            <a:r>
              <a:rPr lang="el-GR" dirty="0"/>
              <a:t> </a:t>
            </a:r>
            <a:r>
              <a:rPr lang="el-GR" dirty="0" err="1"/>
              <a:t>εἴρξειν</a:t>
            </a:r>
            <a:r>
              <a:rPr lang="el-GR" dirty="0"/>
              <a:t>.</a:t>
            </a:r>
          </a:p>
          <a:p>
            <a:pPr marL="0" indent="0">
              <a:buNone/>
            </a:pPr>
            <a:r>
              <a:rPr lang="el-GR" dirty="0" err="1"/>
              <a:t>οὐ</a:t>
            </a:r>
            <a:r>
              <a:rPr lang="el-GR" dirty="0"/>
              <a:t> δώσω </a:t>
            </a:r>
            <a:r>
              <a:rPr lang="el-GR" dirty="0" err="1"/>
              <a:t>δὲ</a:t>
            </a:r>
            <a:r>
              <a:rPr lang="el-GR" dirty="0"/>
              <a:t> </a:t>
            </a:r>
            <a:r>
              <a:rPr lang="el-GR" dirty="0" err="1"/>
              <a:t>οὐδὲ</a:t>
            </a:r>
            <a:r>
              <a:rPr lang="el-GR" dirty="0"/>
              <a:t> </a:t>
            </a:r>
            <a:r>
              <a:rPr lang="el-GR" dirty="0" err="1"/>
              <a:t>φάρμακον</a:t>
            </a:r>
            <a:r>
              <a:rPr lang="el-GR" dirty="0"/>
              <a:t> </a:t>
            </a:r>
            <a:r>
              <a:rPr lang="el-GR" dirty="0" err="1"/>
              <a:t>οὐδενὶ</a:t>
            </a:r>
            <a:r>
              <a:rPr lang="el-GR" dirty="0"/>
              <a:t> </a:t>
            </a:r>
            <a:r>
              <a:rPr lang="el-GR" dirty="0" err="1"/>
              <a:t>αἰτηθεὶς</a:t>
            </a:r>
            <a:r>
              <a:rPr lang="el-GR" dirty="0"/>
              <a:t> </a:t>
            </a:r>
            <a:r>
              <a:rPr lang="el-GR" dirty="0" err="1"/>
              <a:t>θανάσιμον</a:t>
            </a:r>
            <a:r>
              <a:rPr lang="el-GR" dirty="0"/>
              <a:t>, </a:t>
            </a:r>
            <a:r>
              <a:rPr lang="el-GR" dirty="0" err="1"/>
              <a:t>οὐδὲ</a:t>
            </a:r>
            <a:r>
              <a:rPr lang="el-GR" dirty="0"/>
              <a:t> </a:t>
            </a:r>
            <a:r>
              <a:rPr lang="el-GR" dirty="0" err="1"/>
              <a:t>ὑφηγήσομαι</a:t>
            </a:r>
            <a:r>
              <a:rPr lang="el-GR" dirty="0"/>
              <a:t> </a:t>
            </a:r>
            <a:r>
              <a:rPr lang="el-GR" dirty="0" err="1"/>
              <a:t>συμβουλίην</a:t>
            </a:r>
            <a:r>
              <a:rPr lang="el-GR" dirty="0"/>
              <a:t> </a:t>
            </a:r>
            <a:r>
              <a:rPr lang="el-GR" dirty="0" err="1"/>
              <a:t>τοιήνδε</a:t>
            </a:r>
            <a:r>
              <a:rPr lang="el-GR" dirty="0"/>
              <a:t>: </a:t>
            </a:r>
            <a:r>
              <a:rPr lang="el-GR" dirty="0" err="1"/>
              <a:t>ὁμοίως</a:t>
            </a:r>
            <a:r>
              <a:rPr lang="el-GR" dirty="0"/>
              <a:t> </a:t>
            </a:r>
            <a:r>
              <a:rPr lang="el-GR" dirty="0" err="1"/>
              <a:t>δὲ</a:t>
            </a:r>
            <a:r>
              <a:rPr lang="el-GR" dirty="0"/>
              <a:t> </a:t>
            </a:r>
            <a:r>
              <a:rPr lang="el-GR" dirty="0" err="1"/>
              <a:t>οὐδὲ</a:t>
            </a:r>
            <a:r>
              <a:rPr lang="el-GR" dirty="0"/>
              <a:t> </a:t>
            </a:r>
            <a:r>
              <a:rPr lang="el-GR" dirty="0" err="1"/>
              <a:t>γυναικὶ</a:t>
            </a:r>
            <a:r>
              <a:rPr lang="el-GR" dirty="0"/>
              <a:t> </a:t>
            </a:r>
            <a:r>
              <a:rPr lang="el-GR" dirty="0" err="1"/>
              <a:t>πεσσὸν</a:t>
            </a:r>
            <a:r>
              <a:rPr lang="el-GR" dirty="0"/>
              <a:t> </a:t>
            </a:r>
            <a:r>
              <a:rPr lang="el-GR" dirty="0" err="1"/>
              <a:t>φθόριον</a:t>
            </a:r>
            <a:r>
              <a:rPr lang="el-GR" dirty="0"/>
              <a:t> δώσω.</a:t>
            </a:r>
          </a:p>
          <a:p>
            <a:pPr marL="0" indent="0">
              <a:buNone/>
            </a:pPr>
            <a:r>
              <a:rPr lang="el-GR" dirty="0" err="1"/>
              <a:t>ἁγνῶς</a:t>
            </a:r>
            <a:r>
              <a:rPr lang="el-GR" dirty="0"/>
              <a:t> </a:t>
            </a:r>
            <a:r>
              <a:rPr lang="el-GR" dirty="0" err="1"/>
              <a:t>δὲ</a:t>
            </a:r>
            <a:r>
              <a:rPr lang="el-GR" dirty="0"/>
              <a:t> </a:t>
            </a:r>
            <a:r>
              <a:rPr lang="el-GR" dirty="0" err="1"/>
              <a:t>καὶ</a:t>
            </a:r>
            <a:r>
              <a:rPr lang="el-GR" dirty="0"/>
              <a:t> </a:t>
            </a:r>
            <a:r>
              <a:rPr lang="el-GR" dirty="0" err="1"/>
              <a:t>ὁσίως</a:t>
            </a:r>
            <a:r>
              <a:rPr lang="el-GR" dirty="0"/>
              <a:t> διατηρήσω </a:t>
            </a:r>
            <a:r>
              <a:rPr lang="el-GR" dirty="0" err="1"/>
              <a:t>βίον</a:t>
            </a:r>
            <a:r>
              <a:rPr lang="el-GR" dirty="0"/>
              <a:t> </a:t>
            </a:r>
            <a:r>
              <a:rPr lang="el-GR" dirty="0" err="1"/>
              <a:t>τὸν</a:t>
            </a:r>
            <a:r>
              <a:rPr lang="el-GR" dirty="0"/>
              <a:t> </a:t>
            </a:r>
            <a:r>
              <a:rPr lang="el-GR" dirty="0" err="1"/>
              <a:t>ἐμὸν</a:t>
            </a:r>
            <a:r>
              <a:rPr lang="el-GR" dirty="0"/>
              <a:t> </a:t>
            </a:r>
            <a:r>
              <a:rPr lang="el-GR" dirty="0" err="1"/>
              <a:t>καὶ</a:t>
            </a:r>
            <a:r>
              <a:rPr lang="el-GR" dirty="0"/>
              <a:t> </a:t>
            </a:r>
            <a:r>
              <a:rPr lang="el-GR" dirty="0" err="1"/>
              <a:t>τέχνην</a:t>
            </a:r>
            <a:r>
              <a:rPr lang="el-GR" dirty="0"/>
              <a:t> </a:t>
            </a:r>
            <a:r>
              <a:rPr lang="el-GR" dirty="0" err="1"/>
              <a:t>τὴν</a:t>
            </a:r>
            <a:r>
              <a:rPr lang="el-GR" dirty="0"/>
              <a:t> </a:t>
            </a:r>
            <a:r>
              <a:rPr lang="el-GR" dirty="0" err="1"/>
              <a:t>ἐμήν</a:t>
            </a:r>
            <a:r>
              <a:rPr lang="el-GR" dirty="0"/>
              <a:t>.</a:t>
            </a:r>
          </a:p>
          <a:p>
            <a:pPr marL="0" indent="0">
              <a:buNone/>
            </a:pPr>
            <a:r>
              <a:rPr lang="el-GR" dirty="0" err="1"/>
              <a:t>οὐ</a:t>
            </a:r>
            <a:r>
              <a:rPr lang="el-GR" dirty="0"/>
              <a:t> </a:t>
            </a:r>
            <a:r>
              <a:rPr lang="el-GR" dirty="0" err="1"/>
              <a:t>τεμέω</a:t>
            </a:r>
            <a:r>
              <a:rPr lang="el-GR" dirty="0"/>
              <a:t> </a:t>
            </a:r>
            <a:r>
              <a:rPr lang="el-GR" dirty="0" err="1"/>
              <a:t>δὲ</a:t>
            </a:r>
            <a:r>
              <a:rPr lang="el-GR" dirty="0"/>
              <a:t> </a:t>
            </a:r>
            <a:r>
              <a:rPr lang="el-GR" dirty="0" err="1"/>
              <a:t>οὐδὲ</a:t>
            </a:r>
            <a:r>
              <a:rPr lang="el-GR" dirty="0"/>
              <a:t> </a:t>
            </a:r>
            <a:r>
              <a:rPr lang="el-GR" dirty="0" err="1"/>
              <a:t>μὴν</a:t>
            </a:r>
            <a:r>
              <a:rPr lang="el-GR" dirty="0"/>
              <a:t> </a:t>
            </a:r>
            <a:r>
              <a:rPr lang="el-GR" dirty="0" err="1"/>
              <a:t>λιθιῶντας</a:t>
            </a:r>
            <a:r>
              <a:rPr lang="el-GR" dirty="0"/>
              <a:t>, </a:t>
            </a:r>
            <a:r>
              <a:rPr lang="el-GR" dirty="0" err="1"/>
              <a:t>ἐκχωρήσω</a:t>
            </a:r>
            <a:r>
              <a:rPr lang="el-GR" dirty="0"/>
              <a:t> </a:t>
            </a:r>
            <a:r>
              <a:rPr lang="el-GR" dirty="0" err="1"/>
              <a:t>δὲ</a:t>
            </a:r>
            <a:r>
              <a:rPr lang="el-GR" dirty="0"/>
              <a:t> </a:t>
            </a:r>
            <a:r>
              <a:rPr lang="el-GR" dirty="0" err="1"/>
              <a:t>ἐργάτῃσιν</a:t>
            </a:r>
            <a:r>
              <a:rPr lang="el-GR" dirty="0"/>
              <a:t> </a:t>
            </a:r>
            <a:r>
              <a:rPr lang="el-GR" dirty="0" err="1"/>
              <a:t>ἀνδράσι</a:t>
            </a:r>
            <a:r>
              <a:rPr lang="el-GR" dirty="0"/>
              <a:t> </a:t>
            </a:r>
            <a:r>
              <a:rPr lang="el-GR" dirty="0" err="1"/>
              <a:t>πρήξιος</a:t>
            </a:r>
            <a:r>
              <a:rPr lang="el-GR" dirty="0"/>
              <a:t> </a:t>
            </a:r>
            <a:r>
              <a:rPr lang="el-GR" dirty="0" err="1"/>
              <a:t>τῆσδε</a:t>
            </a:r>
            <a:r>
              <a:rPr lang="el-GR" dirty="0"/>
              <a:t>.</a:t>
            </a:r>
          </a:p>
          <a:p>
            <a:pPr marL="0" indent="0">
              <a:buNone/>
            </a:pPr>
            <a:r>
              <a:rPr lang="el-GR" dirty="0" err="1"/>
              <a:t>ἐς</a:t>
            </a:r>
            <a:r>
              <a:rPr lang="el-GR" dirty="0"/>
              <a:t> </a:t>
            </a:r>
            <a:r>
              <a:rPr lang="el-GR" dirty="0" err="1"/>
              <a:t>οἰκίας</a:t>
            </a:r>
            <a:r>
              <a:rPr lang="el-GR" dirty="0"/>
              <a:t> </a:t>
            </a:r>
            <a:r>
              <a:rPr lang="el-GR" dirty="0" err="1"/>
              <a:t>δὲ</a:t>
            </a:r>
            <a:r>
              <a:rPr lang="el-GR" dirty="0"/>
              <a:t> </a:t>
            </a:r>
            <a:r>
              <a:rPr lang="el-GR" dirty="0" err="1"/>
              <a:t>ὁκόσας</a:t>
            </a:r>
            <a:r>
              <a:rPr lang="el-GR" dirty="0"/>
              <a:t> </a:t>
            </a:r>
            <a:r>
              <a:rPr lang="el-GR" dirty="0" err="1"/>
              <a:t>ἂν</a:t>
            </a:r>
            <a:r>
              <a:rPr lang="el-GR" dirty="0"/>
              <a:t> </a:t>
            </a:r>
            <a:r>
              <a:rPr lang="el-GR" dirty="0" err="1"/>
              <a:t>ἐσίω</a:t>
            </a:r>
            <a:r>
              <a:rPr lang="el-GR" dirty="0"/>
              <a:t>, </a:t>
            </a:r>
            <a:r>
              <a:rPr lang="el-GR" dirty="0" err="1"/>
              <a:t>ἐσελεύσομαι</a:t>
            </a:r>
            <a:r>
              <a:rPr lang="el-GR" dirty="0"/>
              <a:t> </a:t>
            </a:r>
            <a:r>
              <a:rPr lang="el-GR" dirty="0" err="1"/>
              <a:t>ἐπ</a:t>
            </a:r>
            <a:r>
              <a:rPr lang="el-GR" dirty="0"/>
              <a:t>᾽ </a:t>
            </a:r>
            <a:r>
              <a:rPr lang="el-GR" dirty="0" err="1"/>
              <a:t>ὠφελείῃ</a:t>
            </a:r>
            <a:r>
              <a:rPr lang="el-GR" dirty="0"/>
              <a:t> </a:t>
            </a:r>
            <a:r>
              <a:rPr lang="el-GR" dirty="0" err="1"/>
              <a:t>καμνόντων</a:t>
            </a:r>
            <a:r>
              <a:rPr lang="el-GR" dirty="0"/>
              <a:t>, </a:t>
            </a:r>
            <a:r>
              <a:rPr lang="el-GR" dirty="0" err="1"/>
              <a:t>ἐκτὸς</a:t>
            </a:r>
            <a:r>
              <a:rPr lang="el-GR" dirty="0"/>
              <a:t> </a:t>
            </a:r>
            <a:r>
              <a:rPr lang="el-GR" dirty="0" err="1"/>
              <a:t>ἐὼν</a:t>
            </a:r>
            <a:r>
              <a:rPr lang="el-GR" dirty="0"/>
              <a:t> πάσης </a:t>
            </a:r>
            <a:r>
              <a:rPr lang="el-GR" dirty="0" err="1"/>
              <a:t>ἀδικίης</a:t>
            </a:r>
            <a:r>
              <a:rPr lang="el-GR" dirty="0"/>
              <a:t> </a:t>
            </a:r>
            <a:r>
              <a:rPr lang="el-GR" dirty="0" err="1"/>
              <a:t>ἑκουσίης</a:t>
            </a:r>
            <a:r>
              <a:rPr lang="el-GR" dirty="0"/>
              <a:t> </a:t>
            </a:r>
            <a:r>
              <a:rPr lang="el-GR" dirty="0" err="1"/>
              <a:t>καὶ</a:t>
            </a:r>
            <a:r>
              <a:rPr lang="el-GR" dirty="0"/>
              <a:t> </a:t>
            </a:r>
            <a:r>
              <a:rPr lang="el-GR" dirty="0" err="1"/>
              <a:t>φθορίης</a:t>
            </a:r>
            <a:r>
              <a:rPr lang="el-GR" dirty="0"/>
              <a:t>, </a:t>
            </a:r>
            <a:r>
              <a:rPr lang="el-GR" dirty="0" err="1"/>
              <a:t>τῆς</a:t>
            </a:r>
            <a:r>
              <a:rPr lang="el-GR" dirty="0"/>
              <a:t> τε </a:t>
            </a:r>
            <a:r>
              <a:rPr lang="el-GR" dirty="0" err="1"/>
              <a:t>ἄλλης</a:t>
            </a:r>
            <a:r>
              <a:rPr lang="el-GR" dirty="0"/>
              <a:t> </a:t>
            </a:r>
            <a:r>
              <a:rPr lang="el-GR" dirty="0" err="1"/>
              <a:t>καὶ</a:t>
            </a:r>
            <a:r>
              <a:rPr lang="el-GR" dirty="0"/>
              <a:t> </a:t>
            </a:r>
            <a:r>
              <a:rPr lang="el-GR" dirty="0" err="1"/>
              <a:t>ἀφροδισίων</a:t>
            </a:r>
            <a:r>
              <a:rPr lang="el-GR" dirty="0"/>
              <a:t> </a:t>
            </a:r>
            <a:r>
              <a:rPr lang="el-GR" dirty="0" err="1"/>
              <a:t>ἔργων</a:t>
            </a:r>
            <a:r>
              <a:rPr lang="el-GR" dirty="0"/>
              <a:t> </a:t>
            </a:r>
            <a:r>
              <a:rPr lang="el-GR" dirty="0" err="1"/>
              <a:t>ἐπί</a:t>
            </a:r>
            <a:r>
              <a:rPr lang="el-GR" dirty="0"/>
              <a:t> τε γυναικείων σωμάτων </a:t>
            </a:r>
            <a:r>
              <a:rPr lang="el-GR" dirty="0" err="1"/>
              <a:t>καὶ</a:t>
            </a:r>
            <a:r>
              <a:rPr lang="el-GR" dirty="0"/>
              <a:t> </a:t>
            </a:r>
            <a:r>
              <a:rPr lang="el-GR" dirty="0" err="1"/>
              <a:t>ἀνδρῴων</a:t>
            </a:r>
            <a:r>
              <a:rPr lang="el-GR" dirty="0"/>
              <a:t>, </a:t>
            </a:r>
            <a:r>
              <a:rPr lang="el-GR" dirty="0" err="1"/>
              <a:t>ἐλευθέρων</a:t>
            </a:r>
            <a:r>
              <a:rPr lang="el-GR" dirty="0"/>
              <a:t> τε </a:t>
            </a:r>
            <a:r>
              <a:rPr lang="el-GR" dirty="0" err="1"/>
              <a:t>καὶ</a:t>
            </a:r>
            <a:r>
              <a:rPr lang="el-GR" dirty="0"/>
              <a:t> δούλων.</a:t>
            </a:r>
          </a:p>
          <a:p>
            <a:pPr marL="0" indent="0">
              <a:buNone/>
            </a:pPr>
            <a:r>
              <a:rPr lang="el-GR" dirty="0" err="1"/>
              <a:t>ἃ</a:t>
            </a:r>
            <a:r>
              <a:rPr lang="el-GR" dirty="0"/>
              <a:t> δ᾽ </a:t>
            </a:r>
            <a:r>
              <a:rPr lang="el-GR" dirty="0" err="1"/>
              <a:t>ἂν</a:t>
            </a:r>
            <a:r>
              <a:rPr lang="el-GR" dirty="0"/>
              <a:t> </a:t>
            </a:r>
            <a:r>
              <a:rPr lang="el-GR" dirty="0" err="1"/>
              <a:t>ἐνθεραπείῃ</a:t>
            </a:r>
            <a:r>
              <a:rPr lang="el-GR" dirty="0"/>
              <a:t> </a:t>
            </a:r>
            <a:r>
              <a:rPr lang="el-GR" dirty="0" err="1"/>
              <a:t>ἴδω</a:t>
            </a:r>
            <a:r>
              <a:rPr lang="el-GR" dirty="0"/>
              <a:t> </a:t>
            </a:r>
            <a:r>
              <a:rPr lang="el-GR" dirty="0" err="1"/>
              <a:t>ἢ</a:t>
            </a:r>
            <a:r>
              <a:rPr lang="el-GR" dirty="0"/>
              <a:t> </a:t>
            </a:r>
            <a:r>
              <a:rPr lang="el-GR" dirty="0" err="1"/>
              <a:t>ἀκούσω</a:t>
            </a:r>
            <a:r>
              <a:rPr lang="el-GR" dirty="0"/>
              <a:t>, </a:t>
            </a:r>
            <a:r>
              <a:rPr lang="el-GR" dirty="0" err="1"/>
              <a:t>ἢ</a:t>
            </a:r>
            <a:r>
              <a:rPr lang="el-GR" dirty="0"/>
              <a:t> </a:t>
            </a:r>
            <a:r>
              <a:rPr lang="el-GR" dirty="0" err="1"/>
              <a:t>καὶ</a:t>
            </a:r>
            <a:r>
              <a:rPr lang="el-GR" dirty="0"/>
              <a:t> </a:t>
            </a:r>
            <a:r>
              <a:rPr lang="el-GR" dirty="0" err="1"/>
              <a:t>ἄνευ</a:t>
            </a:r>
            <a:r>
              <a:rPr lang="el-GR" dirty="0"/>
              <a:t> </a:t>
            </a:r>
            <a:r>
              <a:rPr lang="el-GR" dirty="0" err="1"/>
              <a:t>θεραπείης</a:t>
            </a:r>
            <a:r>
              <a:rPr lang="el-GR" dirty="0"/>
              <a:t> </a:t>
            </a:r>
            <a:r>
              <a:rPr lang="el-GR" dirty="0" err="1"/>
              <a:t>κατὰ</a:t>
            </a:r>
            <a:r>
              <a:rPr lang="el-GR" dirty="0"/>
              <a:t> </a:t>
            </a:r>
            <a:r>
              <a:rPr lang="el-GR" dirty="0" err="1"/>
              <a:t>βίον</a:t>
            </a:r>
            <a:r>
              <a:rPr lang="el-GR" dirty="0"/>
              <a:t> </a:t>
            </a:r>
            <a:r>
              <a:rPr lang="el-GR" dirty="0" err="1"/>
              <a:t>ἀνθρώπων</a:t>
            </a:r>
            <a:r>
              <a:rPr lang="el-GR" dirty="0"/>
              <a:t>, </a:t>
            </a:r>
            <a:r>
              <a:rPr lang="el-GR" dirty="0" err="1"/>
              <a:t>ἃ</a:t>
            </a:r>
            <a:r>
              <a:rPr lang="el-GR" dirty="0"/>
              <a:t> </a:t>
            </a:r>
            <a:r>
              <a:rPr lang="el-GR" dirty="0" err="1"/>
              <a:t>μὴ</a:t>
            </a:r>
            <a:r>
              <a:rPr lang="el-GR" dirty="0"/>
              <a:t> </a:t>
            </a:r>
            <a:r>
              <a:rPr lang="el-GR" dirty="0" err="1"/>
              <a:t>χρή</a:t>
            </a:r>
            <a:r>
              <a:rPr lang="el-GR" dirty="0"/>
              <a:t> </a:t>
            </a:r>
            <a:r>
              <a:rPr lang="el-GR" dirty="0" err="1"/>
              <a:t>ποτε</a:t>
            </a:r>
            <a:r>
              <a:rPr lang="el-GR" dirty="0"/>
              <a:t> </a:t>
            </a:r>
            <a:r>
              <a:rPr lang="el-GR" dirty="0" err="1"/>
              <a:t>ἐκλαλεῖσθαι</a:t>
            </a:r>
            <a:r>
              <a:rPr lang="el-GR" dirty="0"/>
              <a:t> </a:t>
            </a:r>
            <a:r>
              <a:rPr lang="el-GR" dirty="0" err="1"/>
              <a:t>ἔξω</a:t>
            </a:r>
            <a:r>
              <a:rPr lang="el-GR" dirty="0"/>
              <a:t>, </a:t>
            </a:r>
            <a:r>
              <a:rPr lang="el-GR" dirty="0" err="1"/>
              <a:t>σιγήσομαι</a:t>
            </a:r>
            <a:r>
              <a:rPr lang="el-GR" dirty="0"/>
              <a:t>, </a:t>
            </a:r>
            <a:r>
              <a:rPr lang="el-GR" dirty="0" err="1"/>
              <a:t>ἄρρητα</a:t>
            </a:r>
            <a:r>
              <a:rPr lang="el-GR" dirty="0"/>
              <a:t> </a:t>
            </a:r>
            <a:r>
              <a:rPr lang="el-GR" dirty="0" err="1"/>
              <a:t>ἡγεύμενος</a:t>
            </a:r>
            <a:r>
              <a:rPr lang="el-GR" dirty="0"/>
              <a:t> </a:t>
            </a:r>
            <a:r>
              <a:rPr lang="el-GR" dirty="0" err="1"/>
              <a:t>εἶναι</a:t>
            </a:r>
            <a:r>
              <a:rPr lang="el-GR" dirty="0"/>
              <a:t> </a:t>
            </a:r>
            <a:r>
              <a:rPr lang="el-GR" dirty="0" err="1"/>
              <a:t>τὰ</a:t>
            </a:r>
            <a:r>
              <a:rPr lang="el-GR" dirty="0"/>
              <a:t> </a:t>
            </a:r>
            <a:r>
              <a:rPr lang="el-GR" dirty="0" err="1"/>
              <a:t>τοιαῦτα</a:t>
            </a:r>
            <a:r>
              <a:rPr lang="el-GR" dirty="0"/>
              <a:t>.</a:t>
            </a:r>
          </a:p>
          <a:p>
            <a:pPr marL="0" indent="0">
              <a:buNone/>
            </a:pPr>
            <a:r>
              <a:rPr lang="el-GR" dirty="0" err="1"/>
              <a:t>ὅρκον</a:t>
            </a:r>
            <a:r>
              <a:rPr lang="el-GR" dirty="0"/>
              <a:t> </a:t>
            </a:r>
            <a:r>
              <a:rPr lang="el-GR" dirty="0" err="1"/>
              <a:t>μὲν</a:t>
            </a:r>
            <a:r>
              <a:rPr lang="el-GR" dirty="0"/>
              <a:t> </a:t>
            </a:r>
            <a:r>
              <a:rPr lang="el-GR" dirty="0" err="1"/>
              <a:t>οὖν</a:t>
            </a:r>
            <a:r>
              <a:rPr lang="el-GR" dirty="0"/>
              <a:t> μοι </a:t>
            </a:r>
            <a:r>
              <a:rPr lang="el-GR" dirty="0" err="1"/>
              <a:t>τόνδε</a:t>
            </a:r>
            <a:r>
              <a:rPr lang="el-GR" dirty="0"/>
              <a:t> </a:t>
            </a:r>
            <a:r>
              <a:rPr lang="el-GR" dirty="0" err="1"/>
              <a:t>ἐπιτελέα</a:t>
            </a:r>
            <a:r>
              <a:rPr lang="el-GR" dirty="0"/>
              <a:t> </a:t>
            </a:r>
            <a:r>
              <a:rPr lang="el-GR" dirty="0" err="1"/>
              <a:t>ποιέοντι</a:t>
            </a:r>
            <a:r>
              <a:rPr lang="el-GR" dirty="0"/>
              <a:t>, </a:t>
            </a:r>
            <a:r>
              <a:rPr lang="el-GR" dirty="0" err="1"/>
              <a:t>καὶ</a:t>
            </a:r>
            <a:r>
              <a:rPr lang="el-GR" dirty="0"/>
              <a:t> </a:t>
            </a:r>
            <a:r>
              <a:rPr lang="el-GR" dirty="0" err="1"/>
              <a:t>μὴ</a:t>
            </a:r>
            <a:r>
              <a:rPr lang="el-GR" dirty="0"/>
              <a:t> </a:t>
            </a:r>
            <a:r>
              <a:rPr lang="el-GR" dirty="0" err="1"/>
              <a:t>συγχέοντι</a:t>
            </a:r>
            <a:r>
              <a:rPr lang="el-GR" dirty="0"/>
              <a:t>, </a:t>
            </a:r>
            <a:r>
              <a:rPr lang="el-GR" dirty="0" err="1"/>
              <a:t>εἴη</a:t>
            </a:r>
            <a:r>
              <a:rPr lang="el-GR" dirty="0"/>
              <a:t> </a:t>
            </a:r>
            <a:r>
              <a:rPr lang="el-GR" dirty="0" err="1"/>
              <a:t>ἐπαύρασθαι</a:t>
            </a:r>
            <a:r>
              <a:rPr lang="el-GR" dirty="0"/>
              <a:t> </a:t>
            </a:r>
            <a:r>
              <a:rPr lang="el-GR" dirty="0" err="1"/>
              <a:t>καὶ</a:t>
            </a:r>
            <a:r>
              <a:rPr lang="el-GR" dirty="0"/>
              <a:t> βίου </a:t>
            </a:r>
            <a:r>
              <a:rPr lang="el-GR" dirty="0" err="1"/>
              <a:t>καὶ</a:t>
            </a:r>
            <a:r>
              <a:rPr lang="el-GR" dirty="0"/>
              <a:t> τέχνης </a:t>
            </a:r>
            <a:r>
              <a:rPr lang="el-GR" dirty="0" err="1"/>
              <a:t>δοξαζομένῳ</a:t>
            </a:r>
            <a:r>
              <a:rPr lang="el-GR" dirty="0"/>
              <a:t> </a:t>
            </a:r>
            <a:r>
              <a:rPr lang="el-GR" dirty="0" err="1"/>
              <a:t>παρὰ</a:t>
            </a:r>
            <a:r>
              <a:rPr lang="el-GR" dirty="0"/>
              <a:t> </a:t>
            </a:r>
            <a:r>
              <a:rPr lang="el-GR" dirty="0" err="1"/>
              <a:t>πᾶσιν</a:t>
            </a:r>
            <a:r>
              <a:rPr lang="el-GR" dirty="0"/>
              <a:t> </a:t>
            </a:r>
            <a:r>
              <a:rPr lang="el-GR" dirty="0" err="1"/>
              <a:t>ἀνθρώποις</a:t>
            </a:r>
            <a:r>
              <a:rPr lang="el-GR" dirty="0"/>
              <a:t> </a:t>
            </a:r>
            <a:r>
              <a:rPr lang="el-GR" dirty="0" err="1"/>
              <a:t>ἐς</a:t>
            </a:r>
            <a:r>
              <a:rPr lang="el-GR" dirty="0"/>
              <a:t> </a:t>
            </a:r>
            <a:r>
              <a:rPr lang="el-GR" dirty="0" err="1"/>
              <a:t>τὸν</a:t>
            </a:r>
            <a:r>
              <a:rPr lang="el-GR" dirty="0"/>
              <a:t> </a:t>
            </a:r>
            <a:r>
              <a:rPr lang="el-GR" dirty="0" err="1"/>
              <a:t>αἰεὶ</a:t>
            </a:r>
            <a:r>
              <a:rPr lang="el-GR" dirty="0"/>
              <a:t> </a:t>
            </a:r>
            <a:r>
              <a:rPr lang="el-GR" dirty="0" err="1"/>
              <a:t>χρόνον</a:t>
            </a:r>
            <a:r>
              <a:rPr lang="el-GR" dirty="0"/>
              <a:t>: </a:t>
            </a:r>
            <a:r>
              <a:rPr lang="el-GR" dirty="0" err="1"/>
              <a:t>παραβαίνοντι</a:t>
            </a:r>
            <a:r>
              <a:rPr lang="el-GR" dirty="0"/>
              <a:t> </a:t>
            </a:r>
            <a:r>
              <a:rPr lang="el-GR" dirty="0" err="1"/>
              <a:t>δὲ</a:t>
            </a:r>
            <a:r>
              <a:rPr lang="el-GR" dirty="0"/>
              <a:t> </a:t>
            </a:r>
            <a:r>
              <a:rPr lang="el-GR" dirty="0" err="1"/>
              <a:t>καὶ</a:t>
            </a:r>
            <a:r>
              <a:rPr lang="el-GR" dirty="0"/>
              <a:t> </a:t>
            </a:r>
            <a:r>
              <a:rPr lang="el-GR" dirty="0" err="1"/>
              <a:t>ἐπιορκέοντι</a:t>
            </a:r>
            <a:r>
              <a:rPr lang="el-GR" dirty="0"/>
              <a:t>, </a:t>
            </a:r>
            <a:r>
              <a:rPr lang="el-GR" dirty="0" err="1"/>
              <a:t>τἀναντία</a:t>
            </a:r>
            <a:r>
              <a:rPr lang="el-GR" dirty="0"/>
              <a:t> τούτων.</a:t>
            </a:r>
          </a:p>
          <a:p>
            <a:pPr marL="0" indent="0">
              <a:buNone/>
            </a:pPr>
            <a:endParaRPr lang="en-GB" dirty="0"/>
          </a:p>
        </p:txBody>
      </p:sp>
      <p:sp>
        <p:nvSpPr>
          <p:cNvPr id="5" name="Content Placeholder 2">
            <a:extLst>
              <a:ext uri="{FF2B5EF4-FFF2-40B4-BE49-F238E27FC236}">
                <a16:creationId xmlns:a16="http://schemas.microsoft.com/office/drawing/2014/main" id="{16034032-1808-474B-AC9F-D8E87A55BD42}"/>
              </a:ext>
            </a:extLst>
          </p:cNvPr>
          <p:cNvSpPr txBox="1">
            <a:spLocks/>
          </p:cNvSpPr>
          <p:nvPr/>
        </p:nvSpPr>
        <p:spPr>
          <a:xfrm>
            <a:off x="1113972" y="195988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pic>
        <p:nvPicPr>
          <p:cNvPr id="10" name="Picture 9" descr="A picture containing clock&#10;&#10;Description automatically generated">
            <a:extLst>
              <a:ext uri="{FF2B5EF4-FFF2-40B4-BE49-F238E27FC236}">
                <a16:creationId xmlns:a16="http://schemas.microsoft.com/office/drawing/2014/main" id="{7A25266F-2758-6944-A904-A6A92E09A7A3}"/>
              </a:ext>
            </a:extLst>
          </p:cNvPr>
          <p:cNvPicPr>
            <a:picLocks noChangeAspect="1"/>
          </p:cNvPicPr>
          <p:nvPr/>
        </p:nvPicPr>
        <p:blipFill>
          <a:blip r:embed="rId2">
            <a:alphaModFix amt="11000"/>
          </a:blip>
          <a:stretch>
            <a:fillRect/>
          </a:stretch>
        </p:blipFill>
        <p:spPr>
          <a:xfrm>
            <a:off x="3816349" y="1703388"/>
            <a:ext cx="4806043" cy="4485640"/>
          </a:xfrm>
          <a:prstGeom prst="rect">
            <a:avLst/>
          </a:prstGeom>
        </p:spPr>
      </p:pic>
    </p:spTree>
    <p:extLst>
      <p:ext uri="{BB962C8B-B14F-4D97-AF65-F5344CB8AC3E}">
        <p14:creationId xmlns:p14="http://schemas.microsoft.com/office/powerpoint/2010/main" val="3189736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6D329-9643-C444-A1FF-E6E87A094AE0}"/>
              </a:ext>
            </a:extLst>
          </p:cNvPr>
          <p:cNvSpPr>
            <a:spLocks noGrp="1"/>
          </p:cNvSpPr>
          <p:nvPr>
            <p:ph type="title"/>
          </p:nvPr>
        </p:nvSpPr>
        <p:spPr/>
        <p:txBody>
          <a:bodyPr/>
          <a:lstStyle/>
          <a:p>
            <a:r>
              <a:rPr lang="en-GB" i="1" dirty="0"/>
              <a:t>Dissecting</a:t>
            </a:r>
            <a:r>
              <a:rPr lang="en-GB" dirty="0"/>
              <a:t> the Hippocratic Oath</a:t>
            </a:r>
          </a:p>
        </p:txBody>
      </p:sp>
      <p:sp>
        <p:nvSpPr>
          <p:cNvPr id="3" name="Content Placeholder 2">
            <a:extLst>
              <a:ext uri="{FF2B5EF4-FFF2-40B4-BE49-F238E27FC236}">
                <a16:creationId xmlns:a16="http://schemas.microsoft.com/office/drawing/2014/main" id="{1C0B1C9A-6122-7548-830E-3BD3DD0B209F}"/>
              </a:ext>
            </a:extLst>
          </p:cNvPr>
          <p:cNvSpPr>
            <a:spLocks noGrp="1"/>
          </p:cNvSpPr>
          <p:nvPr>
            <p:ph idx="1"/>
          </p:nvPr>
        </p:nvSpPr>
        <p:spPr>
          <a:xfrm>
            <a:off x="961570" y="1553980"/>
            <a:ext cx="10515600" cy="4351338"/>
          </a:xfrm>
        </p:spPr>
        <p:txBody>
          <a:bodyPr>
            <a:normAutofit fontScale="55000" lnSpcReduction="20000"/>
          </a:bodyPr>
          <a:lstStyle/>
          <a:p>
            <a:pPr marL="0" indent="0">
              <a:buNone/>
            </a:pPr>
            <a:r>
              <a:rPr lang="el-GR" dirty="0" err="1"/>
              <a:t>ὄμνυμι</a:t>
            </a:r>
            <a:r>
              <a:rPr lang="el-GR" dirty="0"/>
              <a:t> </a:t>
            </a:r>
            <a:r>
              <a:rPr lang="el-GR" dirty="0" err="1"/>
              <a:t>Ἀπόλλωνα</a:t>
            </a:r>
            <a:r>
              <a:rPr lang="el-GR" dirty="0"/>
              <a:t> </a:t>
            </a:r>
            <a:r>
              <a:rPr lang="el-GR" dirty="0" err="1"/>
              <a:t>ἰητρὸν</a:t>
            </a:r>
            <a:r>
              <a:rPr lang="el-GR" dirty="0"/>
              <a:t> </a:t>
            </a:r>
            <a:r>
              <a:rPr lang="el-GR" dirty="0" err="1"/>
              <a:t>καὶ</a:t>
            </a:r>
            <a:r>
              <a:rPr lang="el-GR" dirty="0"/>
              <a:t> </a:t>
            </a:r>
            <a:r>
              <a:rPr lang="el-GR" dirty="0" err="1"/>
              <a:t>Ἀσκληπιὸν</a:t>
            </a:r>
            <a:r>
              <a:rPr lang="el-GR" dirty="0"/>
              <a:t> </a:t>
            </a:r>
            <a:r>
              <a:rPr lang="el-GR" dirty="0" err="1"/>
              <a:t>καὶ</a:t>
            </a:r>
            <a:r>
              <a:rPr lang="el-GR" dirty="0"/>
              <a:t> </a:t>
            </a:r>
            <a:r>
              <a:rPr lang="el-GR" dirty="0" err="1"/>
              <a:t>Ὑγείαν</a:t>
            </a:r>
            <a:r>
              <a:rPr lang="el-GR" dirty="0"/>
              <a:t> </a:t>
            </a:r>
            <a:r>
              <a:rPr lang="el-GR" dirty="0" err="1"/>
              <a:t>καὶ</a:t>
            </a:r>
            <a:r>
              <a:rPr lang="el-GR" dirty="0"/>
              <a:t> </a:t>
            </a:r>
            <a:r>
              <a:rPr lang="el-GR" dirty="0" err="1"/>
              <a:t>Πανάκειαν</a:t>
            </a:r>
            <a:r>
              <a:rPr lang="el-GR" dirty="0"/>
              <a:t> </a:t>
            </a:r>
            <a:r>
              <a:rPr lang="el-GR" dirty="0" err="1"/>
              <a:t>καὶ</a:t>
            </a:r>
            <a:r>
              <a:rPr lang="el-GR" dirty="0"/>
              <a:t> </a:t>
            </a:r>
            <a:r>
              <a:rPr lang="el-GR" dirty="0" err="1"/>
              <a:t>θεοὺς</a:t>
            </a:r>
            <a:r>
              <a:rPr lang="el-GR" dirty="0"/>
              <a:t> πάντας τε </a:t>
            </a:r>
            <a:r>
              <a:rPr lang="el-GR" dirty="0" err="1"/>
              <a:t>καὶ</a:t>
            </a:r>
            <a:r>
              <a:rPr lang="el-GR" dirty="0"/>
              <a:t> πάσας, </a:t>
            </a:r>
            <a:r>
              <a:rPr lang="el-GR" dirty="0" err="1"/>
              <a:t>ἵστορας</a:t>
            </a:r>
            <a:r>
              <a:rPr lang="el-GR" dirty="0"/>
              <a:t> </a:t>
            </a:r>
            <a:r>
              <a:rPr lang="el-GR" dirty="0" err="1"/>
              <a:t>ποιεύμενος</a:t>
            </a:r>
            <a:r>
              <a:rPr lang="el-GR" dirty="0"/>
              <a:t>, </a:t>
            </a:r>
            <a:r>
              <a:rPr lang="el-GR" dirty="0" err="1"/>
              <a:t>ἐπιτελέα</a:t>
            </a:r>
            <a:r>
              <a:rPr lang="el-GR" dirty="0"/>
              <a:t> </a:t>
            </a:r>
            <a:r>
              <a:rPr lang="el-GR" dirty="0" err="1"/>
              <a:t>ποιήσειν</a:t>
            </a:r>
            <a:r>
              <a:rPr lang="el-GR" dirty="0"/>
              <a:t> </a:t>
            </a:r>
            <a:r>
              <a:rPr lang="el-GR" dirty="0" err="1"/>
              <a:t>κατὰ</a:t>
            </a:r>
            <a:r>
              <a:rPr lang="el-GR" dirty="0"/>
              <a:t> δύναμιν </a:t>
            </a:r>
            <a:r>
              <a:rPr lang="el-GR" dirty="0" err="1"/>
              <a:t>καὶ</a:t>
            </a:r>
            <a:r>
              <a:rPr lang="el-GR" dirty="0"/>
              <a:t> κρίσιν </a:t>
            </a:r>
            <a:r>
              <a:rPr lang="el-GR" dirty="0" err="1"/>
              <a:t>ἐμὴν</a:t>
            </a:r>
            <a:r>
              <a:rPr lang="el-GR" dirty="0"/>
              <a:t> </a:t>
            </a:r>
            <a:r>
              <a:rPr lang="el-GR" dirty="0" err="1"/>
              <a:t>ὅρκον</a:t>
            </a:r>
            <a:r>
              <a:rPr lang="el-GR" dirty="0"/>
              <a:t> </a:t>
            </a:r>
            <a:r>
              <a:rPr lang="el-GR" dirty="0" err="1"/>
              <a:t>τόνδε</a:t>
            </a:r>
            <a:r>
              <a:rPr lang="el-GR" dirty="0"/>
              <a:t> </a:t>
            </a:r>
            <a:r>
              <a:rPr lang="el-GR" dirty="0" err="1"/>
              <a:t>καὶ</a:t>
            </a:r>
            <a:r>
              <a:rPr lang="el-GR" dirty="0"/>
              <a:t> </a:t>
            </a:r>
            <a:r>
              <a:rPr lang="el-GR" dirty="0" err="1"/>
              <a:t>συγγραφὴν</a:t>
            </a:r>
            <a:r>
              <a:rPr lang="el-GR" dirty="0"/>
              <a:t> </a:t>
            </a:r>
            <a:r>
              <a:rPr lang="el-GR" dirty="0" err="1"/>
              <a:t>τήνδε</a:t>
            </a:r>
            <a:r>
              <a:rPr lang="el-GR" dirty="0"/>
              <a:t>:</a:t>
            </a:r>
          </a:p>
          <a:p>
            <a:pPr marL="0" indent="0">
              <a:buNone/>
            </a:pPr>
            <a:r>
              <a:rPr lang="el-GR" dirty="0" err="1"/>
              <a:t>ἡγήσεσθαι</a:t>
            </a:r>
            <a:r>
              <a:rPr lang="el-GR" dirty="0"/>
              <a:t> </a:t>
            </a:r>
            <a:r>
              <a:rPr lang="el-GR" dirty="0" err="1"/>
              <a:t>μὲν</a:t>
            </a:r>
            <a:r>
              <a:rPr lang="el-GR" dirty="0"/>
              <a:t> </a:t>
            </a:r>
            <a:r>
              <a:rPr lang="el-GR" dirty="0" err="1"/>
              <a:t>τὸν</a:t>
            </a:r>
            <a:r>
              <a:rPr lang="el-GR" dirty="0"/>
              <a:t> </a:t>
            </a:r>
            <a:r>
              <a:rPr lang="el-GR" dirty="0" err="1"/>
              <a:t>διδάξαντά</a:t>
            </a:r>
            <a:r>
              <a:rPr lang="el-GR" dirty="0"/>
              <a:t> με </a:t>
            </a:r>
            <a:r>
              <a:rPr lang="el-GR" dirty="0" err="1"/>
              <a:t>τὴν</a:t>
            </a:r>
            <a:r>
              <a:rPr lang="el-GR" dirty="0"/>
              <a:t> </a:t>
            </a:r>
            <a:r>
              <a:rPr lang="el-GR" dirty="0" err="1"/>
              <a:t>τέχνην</a:t>
            </a:r>
            <a:r>
              <a:rPr lang="el-GR" dirty="0"/>
              <a:t> ταύτην </a:t>
            </a:r>
            <a:r>
              <a:rPr lang="el-GR" dirty="0" err="1"/>
              <a:t>ἴσα</a:t>
            </a:r>
            <a:r>
              <a:rPr lang="el-GR" dirty="0"/>
              <a:t> </a:t>
            </a:r>
            <a:r>
              <a:rPr lang="el-GR" dirty="0" err="1"/>
              <a:t>γενέτῃσιν</a:t>
            </a:r>
            <a:r>
              <a:rPr lang="el-GR" dirty="0"/>
              <a:t> </a:t>
            </a:r>
            <a:r>
              <a:rPr lang="el-GR" dirty="0" err="1"/>
              <a:t>ἐμοῖς</a:t>
            </a:r>
            <a:r>
              <a:rPr lang="el-GR" dirty="0"/>
              <a:t>, </a:t>
            </a:r>
            <a:r>
              <a:rPr lang="el-GR" dirty="0" err="1"/>
              <a:t>καὶ</a:t>
            </a:r>
            <a:r>
              <a:rPr lang="el-GR" dirty="0"/>
              <a:t> βίου </a:t>
            </a:r>
            <a:r>
              <a:rPr lang="el-GR" dirty="0" err="1"/>
              <a:t>κοινώσεσθαι</a:t>
            </a:r>
            <a:r>
              <a:rPr lang="el-GR" dirty="0"/>
              <a:t>, </a:t>
            </a:r>
            <a:r>
              <a:rPr lang="el-GR" dirty="0" err="1"/>
              <a:t>καὶ</a:t>
            </a:r>
            <a:r>
              <a:rPr lang="el-GR" dirty="0"/>
              <a:t> </a:t>
            </a:r>
            <a:r>
              <a:rPr lang="el-GR" dirty="0" err="1"/>
              <a:t>χρεῶν</a:t>
            </a:r>
            <a:r>
              <a:rPr lang="el-GR" dirty="0"/>
              <a:t> </a:t>
            </a:r>
            <a:r>
              <a:rPr lang="el-GR" dirty="0" err="1"/>
              <a:t>χρηΐζοντι</a:t>
            </a:r>
            <a:r>
              <a:rPr lang="el-GR" dirty="0"/>
              <a:t> </a:t>
            </a:r>
            <a:r>
              <a:rPr lang="el-GR" dirty="0" err="1"/>
              <a:t>μετάδοσιν</a:t>
            </a:r>
            <a:r>
              <a:rPr lang="el-GR" dirty="0"/>
              <a:t> </a:t>
            </a:r>
            <a:r>
              <a:rPr lang="el-GR" dirty="0" err="1"/>
              <a:t>ποιήσεσθαι</a:t>
            </a:r>
            <a:r>
              <a:rPr lang="el-GR" dirty="0"/>
              <a:t>, </a:t>
            </a:r>
            <a:r>
              <a:rPr lang="el-GR" dirty="0" err="1"/>
              <a:t>καὶ</a:t>
            </a:r>
            <a:r>
              <a:rPr lang="el-GR" dirty="0"/>
              <a:t> γένος </a:t>
            </a:r>
            <a:r>
              <a:rPr lang="el-GR" dirty="0" err="1"/>
              <a:t>τὸ</a:t>
            </a:r>
            <a:r>
              <a:rPr lang="el-GR" dirty="0"/>
              <a:t> </a:t>
            </a:r>
            <a:r>
              <a:rPr lang="el-GR" dirty="0" err="1"/>
              <a:t>ἐξ</a:t>
            </a:r>
            <a:r>
              <a:rPr lang="el-GR" dirty="0"/>
              <a:t> </a:t>
            </a:r>
            <a:r>
              <a:rPr lang="el-GR" dirty="0" err="1"/>
              <a:t>αὐτοῦ</a:t>
            </a:r>
            <a:r>
              <a:rPr lang="el-GR" dirty="0"/>
              <a:t> </a:t>
            </a:r>
            <a:r>
              <a:rPr lang="el-GR" dirty="0" err="1"/>
              <a:t>ἀδελφοῖς</a:t>
            </a:r>
            <a:r>
              <a:rPr lang="el-GR" dirty="0"/>
              <a:t> </a:t>
            </a:r>
            <a:r>
              <a:rPr lang="el-GR" dirty="0" err="1"/>
              <a:t>ἴσον</a:t>
            </a:r>
            <a:r>
              <a:rPr lang="el-GR" dirty="0"/>
              <a:t> </a:t>
            </a:r>
            <a:r>
              <a:rPr lang="el-GR" dirty="0" err="1"/>
              <a:t>ἐπικρινεῖν</a:t>
            </a:r>
            <a:r>
              <a:rPr lang="el-GR" dirty="0"/>
              <a:t> </a:t>
            </a:r>
            <a:r>
              <a:rPr lang="el-GR" dirty="0" err="1"/>
              <a:t>ἄρρεσι</a:t>
            </a:r>
            <a:r>
              <a:rPr lang="el-GR" dirty="0"/>
              <a:t>, </a:t>
            </a:r>
            <a:r>
              <a:rPr lang="el-GR" dirty="0" err="1"/>
              <a:t>καὶ</a:t>
            </a:r>
            <a:r>
              <a:rPr lang="el-GR" dirty="0"/>
              <a:t> </a:t>
            </a:r>
            <a:r>
              <a:rPr lang="el-GR" dirty="0" err="1"/>
              <a:t>διδάξειν</a:t>
            </a:r>
            <a:r>
              <a:rPr lang="el-GR" dirty="0"/>
              <a:t> </a:t>
            </a:r>
            <a:r>
              <a:rPr lang="el-GR" dirty="0" err="1"/>
              <a:t>τὴν</a:t>
            </a:r>
            <a:r>
              <a:rPr lang="el-GR" dirty="0"/>
              <a:t> </a:t>
            </a:r>
            <a:r>
              <a:rPr lang="el-GR" dirty="0" err="1"/>
              <a:t>τέχνην</a:t>
            </a:r>
            <a:r>
              <a:rPr lang="el-GR" dirty="0"/>
              <a:t> ταύτην, </a:t>
            </a:r>
            <a:r>
              <a:rPr lang="el-GR" dirty="0" err="1"/>
              <a:t>ἢν</a:t>
            </a:r>
            <a:r>
              <a:rPr lang="el-GR" dirty="0"/>
              <a:t> </a:t>
            </a:r>
            <a:r>
              <a:rPr lang="el-GR" dirty="0" err="1"/>
              <a:t>χρηΐζωσι</a:t>
            </a:r>
            <a:r>
              <a:rPr lang="el-GR" dirty="0"/>
              <a:t> </a:t>
            </a:r>
            <a:r>
              <a:rPr lang="el-GR" dirty="0" err="1"/>
              <a:t>μανθάνειν</a:t>
            </a:r>
            <a:r>
              <a:rPr lang="el-GR" dirty="0"/>
              <a:t>, </a:t>
            </a:r>
            <a:r>
              <a:rPr lang="el-GR" dirty="0" err="1"/>
              <a:t>ἄνευ</a:t>
            </a:r>
            <a:r>
              <a:rPr lang="el-GR" dirty="0"/>
              <a:t> </a:t>
            </a:r>
            <a:r>
              <a:rPr lang="el-GR" dirty="0" err="1"/>
              <a:t>μισθοῦ</a:t>
            </a:r>
            <a:r>
              <a:rPr lang="el-GR" dirty="0"/>
              <a:t> </a:t>
            </a:r>
            <a:r>
              <a:rPr lang="el-GR" dirty="0" err="1"/>
              <a:t>καὶ</a:t>
            </a:r>
            <a:r>
              <a:rPr lang="el-GR" dirty="0"/>
              <a:t> </a:t>
            </a:r>
            <a:r>
              <a:rPr lang="el-GR" dirty="0" err="1"/>
              <a:t>συγγραφῆς</a:t>
            </a:r>
            <a:r>
              <a:rPr lang="el-GR" dirty="0"/>
              <a:t>, </a:t>
            </a:r>
            <a:r>
              <a:rPr lang="el-GR" dirty="0" err="1"/>
              <a:t>παραγγελίης</a:t>
            </a:r>
            <a:r>
              <a:rPr lang="el-GR" dirty="0"/>
              <a:t> τε </a:t>
            </a:r>
            <a:r>
              <a:rPr lang="el-GR" dirty="0" err="1"/>
              <a:t>καὶ</a:t>
            </a:r>
            <a:r>
              <a:rPr lang="el-GR" dirty="0"/>
              <a:t> </a:t>
            </a:r>
            <a:r>
              <a:rPr lang="el-GR" dirty="0" err="1"/>
              <a:t>ἀκροήσιος</a:t>
            </a:r>
            <a:r>
              <a:rPr lang="el-GR" dirty="0"/>
              <a:t> </a:t>
            </a:r>
            <a:r>
              <a:rPr lang="el-GR" dirty="0" err="1"/>
              <a:t>καὶ</a:t>
            </a:r>
            <a:r>
              <a:rPr lang="el-GR" dirty="0"/>
              <a:t> </a:t>
            </a:r>
            <a:r>
              <a:rPr lang="el-GR" dirty="0" err="1"/>
              <a:t>τῆς</a:t>
            </a:r>
            <a:r>
              <a:rPr lang="el-GR" dirty="0"/>
              <a:t> </a:t>
            </a:r>
            <a:r>
              <a:rPr lang="el-GR" dirty="0" err="1"/>
              <a:t>λοίπης</a:t>
            </a:r>
            <a:r>
              <a:rPr lang="el-GR" dirty="0"/>
              <a:t> </a:t>
            </a:r>
            <a:r>
              <a:rPr lang="el-GR" dirty="0" err="1"/>
              <a:t>ἁπάσης</a:t>
            </a:r>
            <a:r>
              <a:rPr lang="el-GR" dirty="0"/>
              <a:t> </a:t>
            </a:r>
            <a:r>
              <a:rPr lang="el-GR" dirty="0" err="1"/>
              <a:t>μαθήσιος</a:t>
            </a:r>
            <a:r>
              <a:rPr lang="el-GR" dirty="0"/>
              <a:t> </a:t>
            </a:r>
            <a:r>
              <a:rPr lang="el-GR" dirty="0" err="1"/>
              <a:t>μετάδοσιν</a:t>
            </a:r>
            <a:r>
              <a:rPr lang="el-GR" dirty="0"/>
              <a:t> </a:t>
            </a:r>
            <a:r>
              <a:rPr lang="el-GR" dirty="0" err="1"/>
              <a:t>ποιήσεσθαι</a:t>
            </a:r>
            <a:r>
              <a:rPr lang="el-GR" dirty="0"/>
              <a:t> </a:t>
            </a:r>
            <a:r>
              <a:rPr lang="el-GR" dirty="0" err="1"/>
              <a:t>υἱοῖς</a:t>
            </a:r>
            <a:r>
              <a:rPr lang="el-GR" dirty="0"/>
              <a:t> τε </a:t>
            </a:r>
            <a:r>
              <a:rPr lang="el-GR" dirty="0" err="1"/>
              <a:t>ἐμοῖς</a:t>
            </a:r>
            <a:r>
              <a:rPr lang="el-GR" dirty="0"/>
              <a:t> </a:t>
            </a:r>
            <a:r>
              <a:rPr lang="el-GR" dirty="0" err="1"/>
              <a:t>καὶ</a:t>
            </a:r>
            <a:r>
              <a:rPr lang="el-GR" dirty="0"/>
              <a:t> </a:t>
            </a:r>
            <a:r>
              <a:rPr lang="el-GR" dirty="0" err="1"/>
              <a:t>τοῖς</a:t>
            </a:r>
            <a:r>
              <a:rPr lang="el-GR" dirty="0"/>
              <a:t> </a:t>
            </a:r>
            <a:r>
              <a:rPr lang="el-GR" dirty="0" err="1"/>
              <a:t>τοῦ</a:t>
            </a:r>
            <a:r>
              <a:rPr lang="el-GR" dirty="0"/>
              <a:t> </a:t>
            </a:r>
            <a:r>
              <a:rPr lang="el-GR" dirty="0" err="1"/>
              <a:t>ἐμὲ</a:t>
            </a:r>
            <a:r>
              <a:rPr lang="el-GR" dirty="0"/>
              <a:t> διδάξαντος, </a:t>
            </a:r>
            <a:r>
              <a:rPr lang="el-GR" dirty="0" err="1"/>
              <a:t>καὶ</a:t>
            </a:r>
            <a:r>
              <a:rPr lang="el-GR" dirty="0"/>
              <a:t> </a:t>
            </a:r>
            <a:r>
              <a:rPr lang="el-GR" dirty="0" err="1"/>
              <a:t>μαθητῇσι</a:t>
            </a:r>
            <a:r>
              <a:rPr lang="el-GR" dirty="0"/>
              <a:t> </a:t>
            </a:r>
            <a:r>
              <a:rPr lang="el-GR" dirty="0" err="1"/>
              <a:t>συγγεγραμμένοις</a:t>
            </a:r>
            <a:r>
              <a:rPr lang="el-GR" dirty="0"/>
              <a:t> τε </a:t>
            </a:r>
            <a:r>
              <a:rPr lang="el-GR" dirty="0" err="1"/>
              <a:t>καὶ</a:t>
            </a:r>
            <a:r>
              <a:rPr lang="el-GR" dirty="0"/>
              <a:t> </a:t>
            </a:r>
            <a:r>
              <a:rPr lang="el-GR" dirty="0" err="1"/>
              <a:t>ὡρκισμένοις</a:t>
            </a:r>
            <a:r>
              <a:rPr lang="el-GR" dirty="0"/>
              <a:t> </a:t>
            </a:r>
            <a:r>
              <a:rPr lang="el-GR" dirty="0" err="1"/>
              <a:t>νόμῳ</a:t>
            </a:r>
            <a:r>
              <a:rPr lang="el-GR" dirty="0"/>
              <a:t> </a:t>
            </a:r>
            <a:r>
              <a:rPr lang="el-GR" dirty="0" err="1"/>
              <a:t>ἰητρικῷ</a:t>
            </a:r>
            <a:r>
              <a:rPr lang="el-GR" dirty="0"/>
              <a:t>, </a:t>
            </a:r>
            <a:r>
              <a:rPr lang="el-GR" dirty="0" err="1"/>
              <a:t>ἄλλῳ</a:t>
            </a:r>
            <a:r>
              <a:rPr lang="el-GR" dirty="0"/>
              <a:t> </a:t>
            </a:r>
            <a:r>
              <a:rPr lang="el-GR" dirty="0" err="1"/>
              <a:t>δὲ</a:t>
            </a:r>
            <a:r>
              <a:rPr lang="el-GR" dirty="0"/>
              <a:t> </a:t>
            </a:r>
            <a:r>
              <a:rPr lang="el-GR" dirty="0" err="1"/>
              <a:t>οὐδενί</a:t>
            </a:r>
            <a:r>
              <a:rPr lang="el-GR" dirty="0"/>
              <a:t>.</a:t>
            </a:r>
          </a:p>
          <a:p>
            <a:pPr marL="0" indent="0">
              <a:buNone/>
            </a:pPr>
            <a:r>
              <a:rPr lang="el-GR" dirty="0" err="1"/>
              <a:t>διαιτήμασί</a:t>
            </a:r>
            <a:r>
              <a:rPr lang="el-GR" dirty="0"/>
              <a:t> τε </a:t>
            </a:r>
            <a:r>
              <a:rPr lang="el-GR" dirty="0" err="1"/>
              <a:t>χρήσομαι</a:t>
            </a:r>
            <a:r>
              <a:rPr lang="el-GR" dirty="0"/>
              <a:t> </a:t>
            </a:r>
            <a:r>
              <a:rPr lang="el-GR" dirty="0" err="1"/>
              <a:t>ἐπ</a:t>
            </a:r>
            <a:r>
              <a:rPr lang="el-GR" dirty="0"/>
              <a:t>᾽ </a:t>
            </a:r>
            <a:r>
              <a:rPr lang="el-GR" dirty="0" err="1"/>
              <a:t>ὠφελείῃ</a:t>
            </a:r>
            <a:r>
              <a:rPr lang="el-GR" dirty="0"/>
              <a:t> </a:t>
            </a:r>
            <a:r>
              <a:rPr lang="el-GR" dirty="0" err="1"/>
              <a:t>καμνόντων</a:t>
            </a:r>
            <a:r>
              <a:rPr lang="el-GR" dirty="0"/>
              <a:t> </a:t>
            </a:r>
            <a:r>
              <a:rPr lang="el-GR" dirty="0" err="1"/>
              <a:t>κατὰ</a:t>
            </a:r>
            <a:r>
              <a:rPr lang="el-GR" dirty="0"/>
              <a:t> δύναμιν </a:t>
            </a:r>
            <a:r>
              <a:rPr lang="el-GR" dirty="0" err="1"/>
              <a:t>καὶ</a:t>
            </a:r>
            <a:r>
              <a:rPr lang="el-GR" dirty="0"/>
              <a:t> κρίσιν </a:t>
            </a:r>
            <a:r>
              <a:rPr lang="el-GR" dirty="0" err="1"/>
              <a:t>ἐμήν</a:t>
            </a:r>
            <a:r>
              <a:rPr lang="el-GR" dirty="0"/>
              <a:t>, </a:t>
            </a:r>
            <a:r>
              <a:rPr lang="el-GR" dirty="0" err="1"/>
              <a:t>ἐπὶ</a:t>
            </a:r>
            <a:r>
              <a:rPr lang="el-GR" dirty="0"/>
              <a:t> </a:t>
            </a:r>
            <a:r>
              <a:rPr lang="el-GR" dirty="0" err="1"/>
              <a:t>δηλήσει</a:t>
            </a:r>
            <a:r>
              <a:rPr lang="el-GR" dirty="0"/>
              <a:t> </a:t>
            </a:r>
            <a:r>
              <a:rPr lang="el-GR" dirty="0" err="1"/>
              <a:t>δὲ</a:t>
            </a:r>
            <a:r>
              <a:rPr lang="el-GR" dirty="0"/>
              <a:t> </a:t>
            </a:r>
            <a:r>
              <a:rPr lang="el-GR" dirty="0" err="1"/>
              <a:t>καὶ</a:t>
            </a:r>
            <a:r>
              <a:rPr lang="el-GR" dirty="0"/>
              <a:t> </a:t>
            </a:r>
            <a:r>
              <a:rPr lang="el-GR" dirty="0" err="1"/>
              <a:t>ἀδικίῃ</a:t>
            </a:r>
            <a:r>
              <a:rPr lang="el-GR" dirty="0"/>
              <a:t> </a:t>
            </a:r>
            <a:r>
              <a:rPr lang="el-GR" dirty="0" err="1"/>
              <a:t>εἴρξειν</a:t>
            </a:r>
            <a:r>
              <a:rPr lang="el-GR" dirty="0"/>
              <a:t>.</a:t>
            </a:r>
          </a:p>
          <a:p>
            <a:pPr marL="0" indent="0">
              <a:buNone/>
            </a:pPr>
            <a:r>
              <a:rPr lang="el-GR" dirty="0" err="1"/>
              <a:t>οὐ</a:t>
            </a:r>
            <a:r>
              <a:rPr lang="el-GR" dirty="0"/>
              <a:t> δώσω </a:t>
            </a:r>
            <a:r>
              <a:rPr lang="el-GR" dirty="0" err="1"/>
              <a:t>δὲ</a:t>
            </a:r>
            <a:r>
              <a:rPr lang="el-GR" dirty="0"/>
              <a:t> </a:t>
            </a:r>
            <a:r>
              <a:rPr lang="el-GR" dirty="0" err="1"/>
              <a:t>οὐδὲ</a:t>
            </a:r>
            <a:r>
              <a:rPr lang="el-GR" dirty="0"/>
              <a:t> </a:t>
            </a:r>
            <a:r>
              <a:rPr lang="el-GR" dirty="0" err="1"/>
              <a:t>φάρμακον</a:t>
            </a:r>
            <a:r>
              <a:rPr lang="el-GR" dirty="0"/>
              <a:t> </a:t>
            </a:r>
            <a:r>
              <a:rPr lang="el-GR" dirty="0" err="1"/>
              <a:t>οὐδενὶ</a:t>
            </a:r>
            <a:r>
              <a:rPr lang="el-GR" dirty="0"/>
              <a:t> </a:t>
            </a:r>
            <a:r>
              <a:rPr lang="el-GR" dirty="0" err="1"/>
              <a:t>αἰτηθεὶς</a:t>
            </a:r>
            <a:r>
              <a:rPr lang="el-GR" dirty="0"/>
              <a:t> </a:t>
            </a:r>
            <a:r>
              <a:rPr lang="el-GR" dirty="0" err="1"/>
              <a:t>θανάσιμον</a:t>
            </a:r>
            <a:r>
              <a:rPr lang="el-GR" dirty="0"/>
              <a:t>, </a:t>
            </a:r>
            <a:r>
              <a:rPr lang="el-GR" dirty="0" err="1"/>
              <a:t>οὐδὲ</a:t>
            </a:r>
            <a:r>
              <a:rPr lang="el-GR" dirty="0"/>
              <a:t> </a:t>
            </a:r>
            <a:r>
              <a:rPr lang="el-GR" dirty="0" err="1"/>
              <a:t>ὑφηγήσομαι</a:t>
            </a:r>
            <a:r>
              <a:rPr lang="el-GR" dirty="0"/>
              <a:t> </a:t>
            </a:r>
            <a:r>
              <a:rPr lang="el-GR" dirty="0" err="1"/>
              <a:t>συμβουλίην</a:t>
            </a:r>
            <a:r>
              <a:rPr lang="el-GR" dirty="0"/>
              <a:t> </a:t>
            </a:r>
            <a:r>
              <a:rPr lang="el-GR" dirty="0" err="1"/>
              <a:t>τοιήνδε</a:t>
            </a:r>
            <a:r>
              <a:rPr lang="el-GR" dirty="0"/>
              <a:t>: </a:t>
            </a:r>
            <a:r>
              <a:rPr lang="el-GR" dirty="0" err="1"/>
              <a:t>ὁμοίως</a:t>
            </a:r>
            <a:r>
              <a:rPr lang="el-GR" dirty="0"/>
              <a:t> </a:t>
            </a:r>
            <a:r>
              <a:rPr lang="el-GR" dirty="0" err="1"/>
              <a:t>δὲ</a:t>
            </a:r>
            <a:r>
              <a:rPr lang="el-GR" dirty="0"/>
              <a:t> </a:t>
            </a:r>
            <a:r>
              <a:rPr lang="el-GR" dirty="0" err="1"/>
              <a:t>οὐδὲ</a:t>
            </a:r>
            <a:r>
              <a:rPr lang="el-GR" dirty="0"/>
              <a:t> </a:t>
            </a:r>
            <a:r>
              <a:rPr lang="el-GR" dirty="0" err="1"/>
              <a:t>γυναικὶ</a:t>
            </a:r>
            <a:r>
              <a:rPr lang="el-GR" dirty="0"/>
              <a:t> </a:t>
            </a:r>
            <a:r>
              <a:rPr lang="el-GR" dirty="0" err="1"/>
              <a:t>πεσσὸν</a:t>
            </a:r>
            <a:r>
              <a:rPr lang="el-GR" dirty="0"/>
              <a:t> </a:t>
            </a:r>
            <a:r>
              <a:rPr lang="el-GR" dirty="0" err="1"/>
              <a:t>φθόριον</a:t>
            </a:r>
            <a:r>
              <a:rPr lang="el-GR" dirty="0"/>
              <a:t> δώσω.</a:t>
            </a:r>
          </a:p>
          <a:p>
            <a:pPr marL="0" indent="0">
              <a:buNone/>
            </a:pPr>
            <a:r>
              <a:rPr lang="el-GR" dirty="0" err="1"/>
              <a:t>ἁγνῶς</a:t>
            </a:r>
            <a:r>
              <a:rPr lang="el-GR" dirty="0"/>
              <a:t> </a:t>
            </a:r>
            <a:r>
              <a:rPr lang="el-GR" dirty="0" err="1"/>
              <a:t>δὲ</a:t>
            </a:r>
            <a:r>
              <a:rPr lang="el-GR" dirty="0"/>
              <a:t> </a:t>
            </a:r>
            <a:r>
              <a:rPr lang="el-GR" dirty="0" err="1"/>
              <a:t>καὶ</a:t>
            </a:r>
            <a:r>
              <a:rPr lang="el-GR" dirty="0"/>
              <a:t> </a:t>
            </a:r>
            <a:r>
              <a:rPr lang="el-GR" dirty="0" err="1"/>
              <a:t>ὁσίως</a:t>
            </a:r>
            <a:r>
              <a:rPr lang="el-GR" dirty="0"/>
              <a:t> διατηρήσω </a:t>
            </a:r>
            <a:r>
              <a:rPr lang="el-GR" dirty="0" err="1"/>
              <a:t>βίον</a:t>
            </a:r>
            <a:r>
              <a:rPr lang="el-GR" dirty="0"/>
              <a:t> </a:t>
            </a:r>
            <a:r>
              <a:rPr lang="el-GR" dirty="0" err="1"/>
              <a:t>τὸν</a:t>
            </a:r>
            <a:r>
              <a:rPr lang="el-GR" dirty="0"/>
              <a:t> </a:t>
            </a:r>
            <a:r>
              <a:rPr lang="el-GR" dirty="0" err="1"/>
              <a:t>ἐμὸν</a:t>
            </a:r>
            <a:r>
              <a:rPr lang="el-GR" dirty="0"/>
              <a:t> </a:t>
            </a:r>
            <a:r>
              <a:rPr lang="el-GR" dirty="0" err="1"/>
              <a:t>καὶ</a:t>
            </a:r>
            <a:r>
              <a:rPr lang="el-GR" dirty="0"/>
              <a:t> </a:t>
            </a:r>
            <a:r>
              <a:rPr lang="el-GR" dirty="0" err="1"/>
              <a:t>τέχνην</a:t>
            </a:r>
            <a:r>
              <a:rPr lang="el-GR" dirty="0"/>
              <a:t> </a:t>
            </a:r>
            <a:r>
              <a:rPr lang="el-GR" dirty="0" err="1"/>
              <a:t>τὴν</a:t>
            </a:r>
            <a:r>
              <a:rPr lang="el-GR" dirty="0"/>
              <a:t> </a:t>
            </a:r>
            <a:r>
              <a:rPr lang="el-GR" dirty="0" err="1"/>
              <a:t>ἐμήν</a:t>
            </a:r>
            <a:r>
              <a:rPr lang="el-GR" dirty="0"/>
              <a:t>.</a:t>
            </a:r>
          </a:p>
          <a:p>
            <a:pPr marL="0" indent="0">
              <a:buNone/>
            </a:pPr>
            <a:r>
              <a:rPr lang="el-GR" dirty="0" err="1"/>
              <a:t>οὐ</a:t>
            </a:r>
            <a:r>
              <a:rPr lang="el-GR" dirty="0"/>
              <a:t> </a:t>
            </a:r>
            <a:r>
              <a:rPr lang="el-GR" dirty="0" err="1"/>
              <a:t>τεμέω</a:t>
            </a:r>
            <a:r>
              <a:rPr lang="el-GR" dirty="0"/>
              <a:t> </a:t>
            </a:r>
            <a:r>
              <a:rPr lang="el-GR" dirty="0" err="1"/>
              <a:t>δὲ</a:t>
            </a:r>
            <a:r>
              <a:rPr lang="el-GR" dirty="0"/>
              <a:t> </a:t>
            </a:r>
            <a:r>
              <a:rPr lang="el-GR" dirty="0" err="1"/>
              <a:t>οὐδὲ</a:t>
            </a:r>
            <a:r>
              <a:rPr lang="el-GR" dirty="0"/>
              <a:t> </a:t>
            </a:r>
            <a:r>
              <a:rPr lang="el-GR" dirty="0" err="1"/>
              <a:t>μὴν</a:t>
            </a:r>
            <a:r>
              <a:rPr lang="el-GR" dirty="0"/>
              <a:t> </a:t>
            </a:r>
            <a:r>
              <a:rPr lang="el-GR" dirty="0" err="1"/>
              <a:t>λιθιῶντας</a:t>
            </a:r>
            <a:r>
              <a:rPr lang="el-GR" dirty="0"/>
              <a:t>, </a:t>
            </a:r>
            <a:r>
              <a:rPr lang="el-GR" dirty="0" err="1"/>
              <a:t>ἐκχωρήσω</a:t>
            </a:r>
            <a:r>
              <a:rPr lang="el-GR" dirty="0"/>
              <a:t> </a:t>
            </a:r>
            <a:r>
              <a:rPr lang="el-GR" dirty="0" err="1"/>
              <a:t>δὲ</a:t>
            </a:r>
            <a:r>
              <a:rPr lang="el-GR" dirty="0"/>
              <a:t> </a:t>
            </a:r>
            <a:r>
              <a:rPr lang="el-GR" dirty="0" err="1"/>
              <a:t>ἐργάτῃσιν</a:t>
            </a:r>
            <a:r>
              <a:rPr lang="el-GR" dirty="0"/>
              <a:t> </a:t>
            </a:r>
            <a:r>
              <a:rPr lang="el-GR" dirty="0" err="1"/>
              <a:t>ἀνδράσι</a:t>
            </a:r>
            <a:r>
              <a:rPr lang="el-GR" dirty="0"/>
              <a:t> </a:t>
            </a:r>
            <a:r>
              <a:rPr lang="el-GR" dirty="0" err="1"/>
              <a:t>πρήξιος</a:t>
            </a:r>
            <a:r>
              <a:rPr lang="el-GR" dirty="0"/>
              <a:t> </a:t>
            </a:r>
            <a:r>
              <a:rPr lang="el-GR" dirty="0" err="1"/>
              <a:t>τῆσδε</a:t>
            </a:r>
            <a:r>
              <a:rPr lang="el-GR" dirty="0"/>
              <a:t>.</a:t>
            </a:r>
          </a:p>
          <a:p>
            <a:pPr marL="0" indent="0">
              <a:buNone/>
            </a:pPr>
            <a:r>
              <a:rPr lang="el-GR" dirty="0" err="1"/>
              <a:t>ἐς</a:t>
            </a:r>
            <a:r>
              <a:rPr lang="el-GR" dirty="0"/>
              <a:t> </a:t>
            </a:r>
            <a:r>
              <a:rPr lang="el-GR" dirty="0" err="1"/>
              <a:t>οἰκίας</a:t>
            </a:r>
            <a:r>
              <a:rPr lang="el-GR" dirty="0"/>
              <a:t> </a:t>
            </a:r>
            <a:r>
              <a:rPr lang="el-GR" dirty="0" err="1"/>
              <a:t>δὲ</a:t>
            </a:r>
            <a:r>
              <a:rPr lang="el-GR" dirty="0"/>
              <a:t> </a:t>
            </a:r>
            <a:r>
              <a:rPr lang="el-GR" dirty="0" err="1"/>
              <a:t>ὁκόσας</a:t>
            </a:r>
            <a:r>
              <a:rPr lang="el-GR" dirty="0"/>
              <a:t> </a:t>
            </a:r>
            <a:r>
              <a:rPr lang="el-GR" dirty="0" err="1"/>
              <a:t>ἂν</a:t>
            </a:r>
            <a:r>
              <a:rPr lang="el-GR" dirty="0"/>
              <a:t> </a:t>
            </a:r>
            <a:r>
              <a:rPr lang="el-GR" dirty="0" err="1"/>
              <a:t>ἐσίω</a:t>
            </a:r>
            <a:r>
              <a:rPr lang="el-GR" dirty="0"/>
              <a:t>, </a:t>
            </a:r>
            <a:r>
              <a:rPr lang="el-GR" dirty="0" err="1"/>
              <a:t>ἐσελεύσομαι</a:t>
            </a:r>
            <a:r>
              <a:rPr lang="el-GR" dirty="0"/>
              <a:t> </a:t>
            </a:r>
            <a:r>
              <a:rPr lang="el-GR" dirty="0" err="1"/>
              <a:t>ἐπ</a:t>
            </a:r>
            <a:r>
              <a:rPr lang="el-GR" dirty="0"/>
              <a:t>᾽ </a:t>
            </a:r>
            <a:r>
              <a:rPr lang="el-GR" dirty="0" err="1"/>
              <a:t>ὠφελείῃ</a:t>
            </a:r>
            <a:r>
              <a:rPr lang="el-GR" dirty="0"/>
              <a:t> </a:t>
            </a:r>
            <a:r>
              <a:rPr lang="el-GR" dirty="0" err="1"/>
              <a:t>καμνόντων</a:t>
            </a:r>
            <a:r>
              <a:rPr lang="el-GR" dirty="0"/>
              <a:t>, </a:t>
            </a:r>
            <a:r>
              <a:rPr lang="el-GR" dirty="0" err="1"/>
              <a:t>ἐκτὸς</a:t>
            </a:r>
            <a:r>
              <a:rPr lang="el-GR" dirty="0"/>
              <a:t> </a:t>
            </a:r>
            <a:r>
              <a:rPr lang="el-GR" dirty="0" err="1"/>
              <a:t>ἐὼν</a:t>
            </a:r>
            <a:r>
              <a:rPr lang="el-GR" dirty="0"/>
              <a:t> πάσης </a:t>
            </a:r>
            <a:r>
              <a:rPr lang="el-GR" dirty="0" err="1"/>
              <a:t>ἀδικίης</a:t>
            </a:r>
            <a:r>
              <a:rPr lang="el-GR" dirty="0"/>
              <a:t> </a:t>
            </a:r>
            <a:r>
              <a:rPr lang="el-GR" dirty="0" err="1"/>
              <a:t>ἑκουσίης</a:t>
            </a:r>
            <a:r>
              <a:rPr lang="el-GR" dirty="0"/>
              <a:t> </a:t>
            </a:r>
            <a:r>
              <a:rPr lang="el-GR" dirty="0" err="1"/>
              <a:t>καὶ</a:t>
            </a:r>
            <a:r>
              <a:rPr lang="el-GR" dirty="0"/>
              <a:t> </a:t>
            </a:r>
            <a:r>
              <a:rPr lang="el-GR" dirty="0" err="1"/>
              <a:t>φθορίης</a:t>
            </a:r>
            <a:r>
              <a:rPr lang="el-GR" dirty="0"/>
              <a:t>, </a:t>
            </a:r>
            <a:r>
              <a:rPr lang="el-GR" dirty="0" err="1"/>
              <a:t>τῆς</a:t>
            </a:r>
            <a:r>
              <a:rPr lang="el-GR" dirty="0"/>
              <a:t> τε </a:t>
            </a:r>
            <a:r>
              <a:rPr lang="el-GR" dirty="0" err="1"/>
              <a:t>ἄλλης</a:t>
            </a:r>
            <a:r>
              <a:rPr lang="el-GR" dirty="0"/>
              <a:t> </a:t>
            </a:r>
            <a:r>
              <a:rPr lang="el-GR" dirty="0" err="1"/>
              <a:t>καὶ</a:t>
            </a:r>
            <a:r>
              <a:rPr lang="el-GR" dirty="0"/>
              <a:t> </a:t>
            </a:r>
            <a:r>
              <a:rPr lang="el-GR" dirty="0" err="1"/>
              <a:t>ἀφροδισίων</a:t>
            </a:r>
            <a:r>
              <a:rPr lang="el-GR" dirty="0"/>
              <a:t> </a:t>
            </a:r>
            <a:r>
              <a:rPr lang="el-GR" dirty="0" err="1"/>
              <a:t>ἔργων</a:t>
            </a:r>
            <a:r>
              <a:rPr lang="el-GR" dirty="0"/>
              <a:t> </a:t>
            </a:r>
            <a:r>
              <a:rPr lang="el-GR" dirty="0" err="1"/>
              <a:t>ἐπί</a:t>
            </a:r>
            <a:r>
              <a:rPr lang="el-GR" dirty="0"/>
              <a:t> τε γυναικείων σωμάτων </a:t>
            </a:r>
            <a:r>
              <a:rPr lang="el-GR" dirty="0" err="1"/>
              <a:t>καὶ</a:t>
            </a:r>
            <a:r>
              <a:rPr lang="el-GR" dirty="0"/>
              <a:t> </a:t>
            </a:r>
            <a:r>
              <a:rPr lang="el-GR" dirty="0" err="1"/>
              <a:t>ἀνδρῴων</a:t>
            </a:r>
            <a:r>
              <a:rPr lang="el-GR" dirty="0"/>
              <a:t>, </a:t>
            </a:r>
            <a:r>
              <a:rPr lang="el-GR" dirty="0" err="1"/>
              <a:t>ἐλευθέρων</a:t>
            </a:r>
            <a:r>
              <a:rPr lang="el-GR" dirty="0"/>
              <a:t> τε </a:t>
            </a:r>
            <a:r>
              <a:rPr lang="el-GR" dirty="0" err="1"/>
              <a:t>καὶ</a:t>
            </a:r>
            <a:r>
              <a:rPr lang="el-GR" dirty="0"/>
              <a:t> δούλων.</a:t>
            </a:r>
          </a:p>
          <a:p>
            <a:pPr marL="0" indent="0">
              <a:buNone/>
            </a:pPr>
            <a:r>
              <a:rPr lang="el-GR" dirty="0" err="1"/>
              <a:t>ἃ</a:t>
            </a:r>
            <a:r>
              <a:rPr lang="el-GR" dirty="0"/>
              <a:t> δ᾽ </a:t>
            </a:r>
            <a:r>
              <a:rPr lang="el-GR" dirty="0" err="1"/>
              <a:t>ἂν</a:t>
            </a:r>
            <a:r>
              <a:rPr lang="el-GR" dirty="0"/>
              <a:t> </a:t>
            </a:r>
            <a:r>
              <a:rPr lang="el-GR" dirty="0" err="1"/>
              <a:t>ἐνθεραπείῃ</a:t>
            </a:r>
            <a:r>
              <a:rPr lang="el-GR" dirty="0"/>
              <a:t> </a:t>
            </a:r>
            <a:r>
              <a:rPr lang="el-GR" dirty="0" err="1"/>
              <a:t>ἴδω</a:t>
            </a:r>
            <a:r>
              <a:rPr lang="el-GR" dirty="0"/>
              <a:t> </a:t>
            </a:r>
            <a:r>
              <a:rPr lang="el-GR" dirty="0" err="1"/>
              <a:t>ἢ</a:t>
            </a:r>
            <a:r>
              <a:rPr lang="el-GR" dirty="0"/>
              <a:t> </a:t>
            </a:r>
            <a:r>
              <a:rPr lang="el-GR" dirty="0" err="1"/>
              <a:t>ἀκούσω</a:t>
            </a:r>
            <a:r>
              <a:rPr lang="el-GR" dirty="0"/>
              <a:t>, </a:t>
            </a:r>
            <a:r>
              <a:rPr lang="el-GR" dirty="0" err="1"/>
              <a:t>ἢ</a:t>
            </a:r>
            <a:r>
              <a:rPr lang="el-GR" dirty="0"/>
              <a:t> </a:t>
            </a:r>
            <a:r>
              <a:rPr lang="el-GR" dirty="0" err="1"/>
              <a:t>καὶ</a:t>
            </a:r>
            <a:r>
              <a:rPr lang="el-GR" dirty="0"/>
              <a:t> </a:t>
            </a:r>
            <a:r>
              <a:rPr lang="el-GR" dirty="0" err="1"/>
              <a:t>ἄνευ</a:t>
            </a:r>
            <a:r>
              <a:rPr lang="el-GR" dirty="0"/>
              <a:t> </a:t>
            </a:r>
            <a:r>
              <a:rPr lang="el-GR" dirty="0" err="1"/>
              <a:t>θεραπείης</a:t>
            </a:r>
            <a:r>
              <a:rPr lang="el-GR" dirty="0"/>
              <a:t> </a:t>
            </a:r>
            <a:r>
              <a:rPr lang="el-GR" dirty="0" err="1"/>
              <a:t>κατὰ</a:t>
            </a:r>
            <a:r>
              <a:rPr lang="el-GR" dirty="0"/>
              <a:t> </a:t>
            </a:r>
            <a:r>
              <a:rPr lang="el-GR" dirty="0" err="1"/>
              <a:t>βίον</a:t>
            </a:r>
            <a:r>
              <a:rPr lang="el-GR" dirty="0"/>
              <a:t> </a:t>
            </a:r>
            <a:r>
              <a:rPr lang="el-GR" dirty="0" err="1"/>
              <a:t>ἀνθρώπων</a:t>
            </a:r>
            <a:r>
              <a:rPr lang="el-GR" dirty="0"/>
              <a:t>, </a:t>
            </a:r>
            <a:r>
              <a:rPr lang="el-GR" dirty="0" err="1"/>
              <a:t>ἃ</a:t>
            </a:r>
            <a:r>
              <a:rPr lang="el-GR" dirty="0"/>
              <a:t> </a:t>
            </a:r>
            <a:r>
              <a:rPr lang="el-GR" dirty="0" err="1"/>
              <a:t>μὴ</a:t>
            </a:r>
            <a:r>
              <a:rPr lang="el-GR" dirty="0"/>
              <a:t> </a:t>
            </a:r>
            <a:r>
              <a:rPr lang="el-GR" dirty="0" err="1"/>
              <a:t>χρή</a:t>
            </a:r>
            <a:r>
              <a:rPr lang="el-GR" dirty="0"/>
              <a:t> </a:t>
            </a:r>
            <a:r>
              <a:rPr lang="el-GR" dirty="0" err="1"/>
              <a:t>ποτε</a:t>
            </a:r>
            <a:r>
              <a:rPr lang="el-GR" dirty="0"/>
              <a:t> </a:t>
            </a:r>
            <a:r>
              <a:rPr lang="el-GR" dirty="0" err="1"/>
              <a:t>ἐκλαλεῖσθαι</a:t>
            </a:r>
            <a:r>
              <a:rPr lang="el-GR" dirty="0"/>
              <a:t> </a:t>
            </a:r>
            <a:r>
              <a:rPr lang="el-GR" dirty="0" err="1"/>
              <a:t>ἔξω</a:t>
            </a:r>
            <a:r>
              <a:rPr lang="el-GR" dirty="0"/>
              <a:t>, </a:t>
            </a:r>
            <a:r>
              <a:rPr lang="el-GR" dirty="0" err="1"/>
              <a:t>σιγήσομαι</a:t>
            </a:r>
            <a:r>
              <a:rPr lang="el-GR" dirty="0"/>
              <a:t>, </a:t>
            </a:r>
            <a:r>
              <a:rPr lang="el-GR" dirty="0" err="1"/>
              <a:t>ἄρρητα</a:t>
            </a:r>
            <a:r>
              <a:rPr lang="el-GR" dirty="0"/>
              <a:t> </a:t>
            </a:r>
            <a:r>
              <a:rPr lang="el-GR" dirty="0" err="1"/>
              <a:t>ἡγεύμενος</a:t>
            </a:r>
            <a:r>
              <a:rPr lang="el-GR" dirty="0"/>
              <a:t> </a:t>
            </a:r>
            <a:r>
              <a:rPr lang="el-GR" dirty="0" err="1"/>
              <a:t>εἶναι</a:t>
            </a:r>
            <a:r>
              <a:rPr lang="el-GR" dirty="0"/>
              <a:t> </a:t>
            </a:r>
            <a:r>
              <a:rPr lang="el-GR" dirty="0" err="1"/>
              <a:t>τὰ</a:t>
            </a:r>
            <a:r>
              <a:rPr lang="el-GR" dirty="0"/>
              <a:t> </a:t>
            </a:r>
            <a:r>
              <a:rPr lang="el-GR" dirty="0" err="1"/>
              <a:t>τοιαῦτα</a:t>
            </a:r>
            <a:r>
              <a:rPr lang="el-GR" dirty="0"/>
              <a:t>.</a:t>
            </a:r>
          </a:p>
          <a:p>
            <a:pPr marL="0" indent="0">
              <a:buNone/>
            </a:pPr>
            <a:r>
              <a:rPr lang="el-GR" dirty="0" err="1"/>
              <a:t>ὅρκον</a:t>
            </a:r>
            <a:r>
              <a:rPr lang="el-GR" dirty="0"/>
              <a:t> </a:t>
            </a:r>
            <a:r>
              <a:rPr lang="el-GR" dirty="0" err="1"/>
              <a:t>μὲν</a:t>
            </a:r>
            <a:r>
              <a:rPr lang="el-GR" dirty="0"/>
              <a:t> </a:t>
            </a:r>
            <a:r>
              <a:rPr lang="el-GR" dirty="0" err="1"/>
              <a:t>οὖν</a:t>
            </a:r>
            <a:r>
              <a:rPr lang="el-GR" dirty="0"/>
              <a:t> μοι </a:t>
            </a:r>
            <a:r>
              <a:rPr lang="el-GR" dirty="0" err="1"/>
              <a:t>τόνδε</a:t>
            </a:r>
            <a:r>
              <a:rPr lang="el-GR" dirty="0"/>
              <a:t> </a:t>
            </a:r>
            <a:r>
              <a:rPr lang="el-GR" dirty="0" err="1"/>
              <a:t>ἐπιτελέα</a:t>
            </a:r>
            <a:r>
              <a:rPr lang="el-GR" dirty="0"/>
              <a:t> </a:t>
            </a:r>
            <a:r>
              <a:rPr lang="el-GR" dirty="0" err="1"/>
              <a:t>ποιέοντι</a:t>
            </a:r>
            <a:r>
              <a:rPr lang="el-GR" dirty="0"/>
              <a:t>, </a:t>
            </a:r>
            <a:r>
              <a:rPr lang="el-GR" dirty="0" err="1"/>
              <a:t>καὶ</a:t>
            </a:r>
            <a:r>
              <a:rPr lang="el-GR" dirty="0"/>
              <a:t> </a:t>
            </a:r>
            <a:r>
              <a:rPr lang="el-GR" dirty="0" err="1"/>
              <a:t>μὴ</a:t>
            </a:r>
            <a:r>
              <a:rPr lang="el-GR" dirty="0"/>
              <a:t> </a:t>
            </a:r>
            <a:r>
              <a:rPr lang="el-GR" dirty="0" err="1"/>
              <a:t>συγχέοντι</a:t>
            </a:r>
            <a:r>
              <a:rPr lang="el-GR" dirty="0"/>
              <a:t>, </a:t>
            </a:r>
            <a:r>
              <a:rPr lang="el-GR" dirty="0" err="1"/>
              <a:t>εἴη</a:t>
            </a:r>
            <a:r>
              <a:rPr lang="el-GR" dirty="0"/>
              <a:t> </a:t>
            </a:r>
            <a:r>
              <a:rPr lang="el-GR" dirty="0" err="1"/>
              <a:t>ἐπαύρασθαι</a:t>
            </a:r>
            <a:r>
              <a:rPr lang="el-GR" dirty="0"/>
              <a:t> </a:t>
            </a:r>
            <a:r>
              <a:rPr lang="el-GR" dirty="0" err="1"/>
              <a:t>καὶ</a:t>
            </a:r>
            <a:r>
              <a:rPr lang="el-GR" dirty="0"/>
              <a:t> βίου </a:t>
            </a:r>
            <a:r>
              <a:rPr lang="el-GR" dirty="0" err="1"/>
              <a:t>καὶ</a:t>
            </a:r>
            <a:r>
              <a:rPr lang="el-GR" dirty="0"/>
              <a:t> τέχνης </a:t>
            </a:r>
            <a:r>
              <a:rPr lang="el-GR" dirty="0" err="1"/>
              <a:t>δοξαζομένῳ</a:t>
            </a:r>
            <a:r>
              <a:rPr lang="el-GR" dirty="0"/>
              <a:t> </a:t>
            </a:r>
            <a:r>
              <a:rPr lang="el-GR" dirty="0" err="1"/>
              <a:t>παρὰ</a:t>
            </a:r>
            <a:r>
              <a:rPr lang="el-GR" dirty="0"/>
              <a:t> </a:t>
            </a:r>
            <a:r>
              <a:rPr lang="el-GR" dirty="0" err="1"/>
              <a:t>πᾶσιν</a:t>
            </a:r>
            <a:r>
              <a:rPr lang="el-GR" dirty="0"/>
              <a:t> </a:t>
            </a:r>
            <a:r>
              <a:rPr lang="el-GR" dirty="0" err="1"/>
              <a:t>ἀνθρώποις</a:t>
            </a:r>
            <a:r>
              <a:rPr lang="el-GR" dirty="0"/>
              <a:t> </a:t>
            </a:r>
            <a:r>
              <a:rPr lang="el-GR" dirty="0" err="1"/>
              <a:t>ἐς</a:t>
            </a:r>
            <a:r>
              <a:rPr lang="el-GR" dirty="0"/>
              <a:t> </a:t>
            </a:r>
            <a:r>
              <a:rPr lang="el-GR" dirty="0" err="1"/>
              <a:t>τὸν</a:t>
            </a:r>
            <a:r>
              <a:rPr lang="el-GR" dirty="0"/>
              <a:t> </a:t>
            </a:r>
            <a:r>
              <a:rPr lang="el-GR" dirty="0" err="1"/>
              <a:t>αἰεὶ</a:t>
            </a:r>
            <a:r>
              <a:rPr lang="el-GR" dirty="0"/>
              <a:t> </a:t>
            </a:r>
            <a:r>
              <a:rPr lang="el-GR" dirty="0" err="1"/>
              <a:t>χρόνον</a:t>
            </a:r>
            <a:r>
              <a:rPr lang="el-GR" dirty="0"/>
              <a:t>: </a:t>
            </a:r>
            <a:r>
              <a:rPr lang="el-GR" dirty="0" err="1"/>
              <a:t>παραβαίνοντι</a:t>
            </a:r>
            <a:r>
              <a:rPr lang="el-GR" dirty="0"/>
              <a:t> </a:t>
            </a:r>
            <a:r>
              <a:rPr lang="el-GR" dirty="0" err="1"/>
              <a:t>δὲ</a:t>
            </a:r>
            <a:r>
              <a:rPr lang="el-GR" dirty="0"/>
              <a:t> </a:t>
            </a:r>
            <a:r>
              <a:rPr lang="el-GR" dirty="0" err="1"/>
              <a:t>καὶ</a:t>
            </a:r>
            <a:r>
              <a:rPr lang="el-GR" dirty="0"/>
              <a:t> </a:t>
            </a:r>
            <a:r>
              <a:rPr lang="el-GR" dirty="0" err="1"/>
              <a:t>ἐπιορκέοντι</a:t>
            </a:r>
            <a:r>
              <a:rPr lang="el-GR" dirty="0"/>
              <a:t>, </a:t>
            </a:r>
            <a:r>
              <a:rPr lang="el-GR" dirty="0" err="1"/>
              <a:t>τἀναντία</a:t>
            </a:r>
            <a:r>
              <a:rPr lang="el-GR" dirty="0"/>
              <a:t> τούτων.</a:t>
            </a:r>
          </a:p>
          <a:p>
            <a:pPr marL="0" indent="0">
              <a:buNone/>
            </a:pPr>
            <a:endParaRPr lang="en-GB" dirty="0"/>
          </a:p>
        </p:txBody>
      </p:sp>
      <p:sp>
        <p:nvSpPr>
          <p:cNvPr id="4" name="Content Placeholder 2">
            <a:extLst>
              <a:ext uri="{FF2B5EF4-FFF2-40B4-BE49-F238E27FC236}">
                <a16:creationId xmlns:a16="http://schemas.microsoft.com/office/drawing/2014/main" id="{87045C1F-4BB3-2445-9ECD-970596C83372}"/>
              </a:ext>
            </a:extLst>
          </p:cNvPr>
          <p:cNvSpPr txBox="1">
            <a:spLocks/>
          </p:cNvSpPr>
          <p:nvPr/>
        </p:nvSpPr>
        <p:spPr>
          <a:xfrm>
            <a:off x="838200" y="1553980"/>
            <a:ext cx="10515600" cy="4351338"/>
          </a:xfrm>
          <a:prstGeom prst="rect">
            <a:avLst/>
          </a:prstGeom>
          <a:solidFill>
            <a:schemeClr val="bg1"/>
          </a:solidFill>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I swear by </a:t>
            </a:r>
            <a:r>
              <a:rPr lang="en-GB" dirty="0">
                <a:hlinkClick r:id="rId2" tooltip="Apollo"/>
              </a:rPr>
              <a:t>Apollo</a:t>
            </a:r>
            <a:r>
              <a:rPr lang="en-GB" dirty="0"/>
              <a:t> Physician, by </a:t>
            </a:r>
            <a:r>
              <a:rPr lang="en-GB" dirty="0">
                <a:hlinkClick r:id="rId3" tooltip="Asclepius"/>
              </a:rPr>
              <a:t>Asclepius</a:t>
            </a:r>
            <a:r>
              <a:rPr lang="en-GB" dirty="0"/>
              <a:t>, by </a:t>
            </a:r>
            <a:r>
              <a:rPr lang="en-GB" dirty="0">
                <a:hlinkClick r:id="rId4" tooltip="Hygieia"/>
              </a:rPr>
              <a:t>Hygieia</a:t>
            </a:r>
            <a:r>
              <a:rPr lang="en-GB" dirty="0"/>
              <a:t>, by </a:t>
            </a:r>
            <a:r>
              <a:rPr lang="en-GB" dirty="0">
                <a:hlinkClick r:id="rId5" tooltip="Panacea"/>
              </a:rPr>
              <a:t>Panacea</a:t>
            </a:r>
            <a:r>
              <a:rPr lang="en-GB" dirty="0"/>
              <a:t>, and by all the gods and goddesses, making them my witnesses, that I will carry out, according to my ability and judgment, this oath and this indenture.</a:t>
            </a:r>
          </a:p>
          <a:p>
            <a:pPr marL="0" indent="0">
              <a:buNone/>
            </a:pPr>
            <a:r>
              <a:rPr lang="en-GB" dirty="0"/>
              <a:t>To hold my teacher in this art equal to my own parents; to make him partner in my livelihood; when he is in need of </a:t>
            </a:r>
            <a:r>
              <a:rPr lang="en-GB" dirty="0">
                <a:hlinkClick r:id="rId6" tooltip="Common ownership"/>
              </a:rPr>
              <a:t>money to share</a:t>
            </a:r>
            <a:r>
              <a:rPr lang="en-GB" dirty="0"/>
              <a:t> mine with him; to consider his family as my own brothers, and to teach them this art, if they want to learn it, without fee or indenture; to impart precept, oral instruction, and all other instruction to my own sons, the sons of my teacher, and to indentured pupils who have taken the physician’s oath, but to nobody else.</a:t>
            </a:r>
          </a:p>
          <a:p>
            <a:pPr marL="0" indent="0">
              <a:buNone/>
            </a:pPr>
            <a:r>
              <a:rPr lang="en-GB" dirty="0"/>
              <a:t>I will use treatment to help the sick according to my ability and judgment, but never with a view to injury and wrong-doing. Neither will I administer a poison to anybody when asked to do so, nor will I suggest such a course. Similarly I will not give to a woman a </a:t>
            </a:r>
            <a:r>
              <a:rPr lang="en-GB" dirty="0">
                <a:hlinkClick r:id="rId7" tooltip="Pessary"/>
              </a:rPr>
              <a:t>pessary</a:t>
            </a:r>
            <a:r>
              <a:rPr lang="en-GB" dirty="0"/>
              <a:t> to cause abortion. But I will keep pure and holy both my life and my art. I will not use the knife, not even, verily, on sufferers from </a:t>
            </a:r>
            <a:r>
              <a:rPr lang="en-GB" dirty="0">
                <a:hlinkClick r:id="rId8" tooltip="Kidney stone"/>
              </a:rPr>
              <a:t>stone</a:t>
            </a:r>
            <a:r>
              <a:rPr lang="en-GB" dirty="0"/>
              <a:t>, but I will give place to such as are craftsmen therein.</a:t>
            </a:r>
          </a:p>
          <a:p>
            <a:pPr marL="0" indent="0">
              <a:buNone/>
            </a:pPr>
            <a:r>
              <a:rPr lang="en-GB" dirty="0"/>
              <a:t>Into whatsoever houses I enter, I will enter to help the sick, and I will abstain from all intentional wrong-doing and harm, especially from abusing the bodies of </a:t>
            </a:r>
            <a:r>
              <a:rPr lang="en-GB" dirty="0">
                <a:hlinkClick r:id="rId9" tooltip="Gender equality"/>
              </a:rPr>
              <a:t>man or woman</a:t>
            </a:r>
            <a:r>
              <a:rPr lang="en-GB" dirty="0"/>
              <a:t>, </a:t>
            </a:r>
            <a:r>
              <a:rPr lang="en-GB" dirty="0">
                <a:hlinkClick r:id="rId10" tooltip="Social equality"/>
              </a:rPr>
              <a:t>bond or free</a:t>
            </a:r>
            <a:r>
              <a:rPr lang="en-GB" dirty="0"/>
              <a:t>. And whatsoever I shall see or hear in the course of my profession, as well as outside my profession in my intercourse with men, if it be what should not be published abroad, I will never divulge, holding such things to be holy secrets.</a:t>
            </a:r>
          </a:p>
          <a:p>
            <a:pPr marL="0" indent="0">
              <a:buNone/>
            </a:pPr>
            <a:r>
              <a:rPr lang="en-GB" dirty="0"/>
              <a:t>Now if I carry out this oath, and break it not, may I gain for ever reputation among all men for my life and for my art; but if I break it and forswear myself, may the opposite befall me.</a:t>
            </a:r>
            <a:r>
              <a:rPr lang="en-GB" baseline="30000" dirty="0">
                <a:hlinkClick r:id="rId11"/>
              </a:rPr>
              <a:t>[6]</a:t>
            </a:r>
            <a:r>
              <a:rPr lang="en-GB" dirty="0"/>
              <a:t> – Translation by W.H.S. Jones.</a:t>
            </a:r>
          </a:p>
          <a:p>
            <a:endParaRPr lang="en-GB" dirty="0"/>
          </a:p>
        </p:txBody>
      </p:sp>
      <p:sp>
        <p:nvSpPr>
          <p:cNvPr id="5" name="Content Placeholder 2">
            <a:extLst>
              <a:ext uri="{FF2B5EF4-FFF2-40B4-BE49-F238E27FC236}">
                <a16:creationId xmlns:a16="http://schemas.microsoft.com/office/drawing/2014/main" id="{16034032-1808-474B-AC9F-D8E87A55BD42}"/>
              </a:ext>
            </a:extLst>
          </p:cNvPr>
          <p:cNvSpPr txBox="1">
            <a:spLocks/>
          </p:cNvSpPr>
          <p:nvPr/>
        </p:nvSpPr>
        <p:spPr>
          <a:xfrm>
            <a:off x="1113972" y="195988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pic>
        <p:nvPicPr>
          <p:cNvPr id="10" name="Picture 9" descr="A picture containing clock&#10;&#10;Description automatically generated">
            <a:extLst>
              <a:ext uri="{FF2B5EF4-FFF2-40B4-BE49-F238E27FC236}">
                <a16:creationId xmlns:a16="http://schemas.microsoft.com/office/drawing/2014/main" id="{7A25266F-2758-6944-A904-A6A92E09A7A3}"/>
              </a:ext>
            </a:extLst>
          </p:cNvPr>
          <p:cNvPicPr>
            <a:picLocks noChangeAspect="1"/>
          </p:cNvPicPr>
          <p:nvPr/>
        </p:nvPicPr>
        <p:blipFill>
          <a:blip r:embed="rId12">
            <a:alphaModFix amt="11000"/>
          </a:blip>
          <a:stretch>
            <a:fillRect/>
          </a:stretch>
        </p:blipFill>
        <p:spPr>
          <a:xfrm>
            <a:off x="3816349" y="1703388"/>
            <a:ext cx="4806043" cy="4485640"/>
          </a:xfrm>
          <a:prstGeom prst="rect">
            <a:avLst/>
          </a:prstGeom>
        </p:spPr>
      </p:pic>
    </p:spTree>
    <p:extLst>
      <p:ext uri="{BB962C8B-B14F-4D97-AF65-F5344CB8AC3E}">
        <p14:creationId xmlns:p14="http://schemas.microsoft.com/office/powerpoint/2010/main" val="392760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6D329-9643-C444-A1FF-E6E87A094AE0}"/>
              </a:ext>
            </a:extLst>
          </p:cNvPr>
          <p:cNvSpPr>
            <a:spLocks noGrp="1"/>
          </p:cNvSpPr>
          <p:nvPr>
            <p:ph type="title"/>
          </p:nvPr>
        </p:nvSpPr>
        <p:spPr/>
        <p:txBody>
          <a:bodyPr/>
          <a:lstStyle/>
          <a:p>
            <a:r>
              <a:rPr lang="en-GB" i="1" dirty="0"/>
              <a:t>Dissecting</a:t>
            </a:r>
            <a:r>
              <a:rPr lang="en-GB" dirty="0"/>
              <a:t> the Hippocratic Oath</a:t>
            </a:r>
          </a:p>
        </p:txBody>
      </p:sp>
      <p:sp>
        <p:nvSpPr>
          <p:cNvPr id="3" name="Content Placeholder 2">
            <a:extLst>
              <a:ext uri="{FF2B5EF4-FFF2-40B4-BE49-F238E27FC236}">
                <a16:creationId xmlns:a16="http://schemas.microsoft.com/office/drawing/2014/main" id="{1C0B1C9A-6122-7548-830E-3BD3DD0B209F}"/>
              </a:ext>
            </a:extLst>
          </p:cNvPr>
          <p:cNvSpPr>
            <a:spLocks noGrp="1"/>
          </p:cNvSpPr>
          <p:nvPr>
            <p:ph idx="1"/>
          </p:nvPr>
        </p:nvSpPr>
        <p:spPr>
          <a:xfrm>
            <a:off x="961570" y="1553980"/>
            <a:ext cx="10515600" cy="4351338"/>
          </a:xfrm>
        </p:spPr>
        <p:txBody>
          <a:bodyPr>
            <a:normAutofit fontScale="55000" lnSpcReduction="20000"/>
          </a:bodyPr>
          <a:lstStyle/>
          <a:p>
            <a:pPr marL="0" indent="0">
              <a:buNone/>
            </a:pPr>
            <a:r>
              <a:rPr lang="el-GR" dirty="0" err="1"/>
              <a:t>ὄμνυμι</a:t>
            </a:r>
            <a:r>
              <a:rPr lang="el-GR" dirty="0"/>
              <a:t> </a:t>
            </a:r>
            <a:r>
              <a:rPr lang="el-GR" dirty="0" err="1"/>
              <a:t>Ἀπόλλωνα</a:t>
            </a:r>
            <a:r>
              <a:rPr lang="el-GR" dirty="0"/>
              <a:t> </a:t>
            </a:r>
            <a:r>
              <a:rPr lang="el-GR" dirty="0" err="1"/>
              <a:t>ἰητρὸν</a:t>
            </a:r>
            <a:r>
              <a:rPr lang="el-GR" dirty="0"/>
              <a:t> </a:t>
            </a:r>
            <a:r>
              <a:rPr lang="el-GR" dirty="0" err="1"/>
              <a:t>καὶ</a:t>
            </a:r>
            <a:r>
              <a:rPr lang="el-GR" dirty="0"/>
              <a:t> </a:t>
            </a:r>
            <a:r>
              <a:rPr lang="el-GR" dirty="0" err="1"/>
              <a:t>Ἀσκληπιὸν</a:t>
            </a:r>
            <a:r>
              <a:rPr lang="el-GR" dirty="0"/>
              <a:t> </a:t>
            </a:r>
            <a:r>
              <a:rPr lang="el-GR" dirty="0" err="1"/>
              <a:t>καὶ</a:t>
            </a:r>
            <a:r>
              <a:rPr lang="el-GR" dirty="0"/>
              <a:t> </a:t>
            </a:r>
            <a:r>
              <a:rPr lang="el-GR" dirty="0" err="1"/>
              <a:t>Ὑγείαν</a:t>
            </a:r>
            <a:r>
              <a:rPr lang="el-GR" dirty="0"/>
              <a:t> </a:t>
            </a:r>
            <a:r>
              <a:rPr lang="el-GR" dirty="0" err="1"/>
              <a:t>καὶ</a:t>
            </a:r>
            <a:r>
              <a:rPr lang="el-GR" dirty="0"/>
              <a:t> </a:t>
            </a:r>
            <a:r>
              <a:rPr lang="el-GR" dirty="0" err="1"/>
              <a:t>Πανάκειαν</a:t>
            </a:r>
            <a:r>
              <a:rPr lang="el-GR" dirty="0"/>
              <a:t> </a:t>
            </a:r>
            <a:r>
              <a:rPr lang="el-GR" dirty="0" err="1"/>
              <a:t>καὶ</a:t>
            </a:r>
            <a:r>
              <a:rPr lang="el-GR" dirty="0"/>
              <a:t> </a:t>
            </a:r>
            <a:r>
              <a:rPr lang="el-GR" dirty="0" err="1"/>
              <a:t>θεοὺς</a:t>
            </a:r>
            <a:r>
              <a:rPr lang="el-GR" dirty="0"/>
              <a:t> πάντας τε </a:t>
            </a:r>
            <a:r>
              <a:rPr lang="el-GR" dirty="0" err="1"/>
              <a:t>καὶ</a:t>
            </a:r>
            <a:r>
              <a:rPr lang="el-GR" dirty="0"/>
              <a:t> πάσας, </a:t>
            </a:r>
            <a:r>
              <a:rPr lang="el-GR" dirty="0" err="1"/>
              <a:t>ἵστορας</a:t>
            </a:r>
            <a:r>
              <a:rPr lang="el-GR" dirty="0"/>
              <a:t> </a:t>
            </a:r>
            <a:r>
              <a:rPr lang="el-GR" dirty="0" err="1"/>
              <a:t>ποιεύμενος</a:t>
            </a:r>
            <a:r>
              <a:rPr lang="el-GR" dirty="0"/>
              <a:t>, </a:t>
            </a:r>
            <a:r>
              <a:rPr lang="el-GR" dirty="0" err="1"/>
              <a:t>ἐπιτελέα</a:t>
            </a:r>
            <a:r>
              <a:rPr lang="el-GR" dirty="0"/>
              <a:t> </a:t>
            </a:r>
            <a:r>
              <a:rPr lang="el-GR" dirty="0" err="1"/>
              <a:t>ποιήσειν</a:t>
            </a:r>
            <a:r>
              <a:rPr lang="el-GR" dirty="0"/>
              <a:t> </a:t>
            </a:r>
            <a:r>
              <a:rPr lang="el-GR" dirty="0" err="1"/>
              <a:t>κατὰ</a:t>
            </a:r>
            <a:r>
              <a:rPr lang="el-GR" dirty="0"/>
              <a:t> δύναμιν </a:t>
            </a:r>
            <a:r>
              <a:rPr lang="el-GR" dirty="0" err="1"/>
              <a:t>καὶ</a:t>
            </a:r>
            <a:r>
              <a:rPr lang="el-GR" dirty="0"/>
              <a:t> κρίσιν </a:t>
            </a:r>
            <a:r>
              <a:rPr lang="el-GR" dirty="0" err="1"/>
              <a:t>ἐμὴν</a:t>
            </a:r>
            <a:r>
              <a:rPr lang="el-GR" dirty="0"/>
              <a:t> </a:t>
            </a:r>
            <a:r>
              <a:rPr lang="el-GR" dirty="0" err="1"/>
              <a:t>ὅρκον</a:t>
            </a:r>
            <a:r>
              <a:rPr lang="el-GR" dirty="0"/>
              <a:t> </a:t>
            </a:r>
            <a:r>
              <a:rPr lang="el-GR" dirty="0" err="1"/>
              <a:t>τόνδε</a:t>
            </a:r>
            <a:r>
              <a:rPr lang="el-GR" dirty="0"/>
              <a:t> </a:t>
            </a:r>
            <a:r>
              <a:rPr lang="el-GR" dirty="0" err="1"/>
              <a:t>καὶ</a:t>
            </a:r>
            <a:r>
              <a:rPr lang="el-GR" dirty="0"/>
              <a:t> </a:t>
            </a:r>
            <a:r>
              <a:rPr lang="el-GR" dirty="0" err="1"/>
              <a:t>συγγραφὴν</a:t>
            </a:r>
            <a:r>
              <a:rPr lang="el-GR" dirty="0"/>
              <a:t> </a:t>
            </a:r>
            <a:r>
              <a:rPr lang="el-GR" dirty="0" err="1"/>
              <a:t>τήνδε</a:t>
            </a:r>
            <a:r>
              <a:rPr lang="el-GR" dirty="0"/>
              <a:t>:</a:t>
            </a:r>
          </a:p>
          <a:p>
            <a:pPr marL="0" indent="0">
              <a:buNone/>
            </a:pPr>
            <a:r>
              <a:rPr lang="el-GR" dirty="0" err="1"/>
              <a:t>ἡγήσεσθαι</a:t>
            </a:r>
            <a:r>
              <a:rPr lang="el-GR" dirty="0"/>
              <a:t> </a:t>
            </a:r>
            <a:r>
              <a:rPr lang="el-GR" dirty="0" err="1"/>
              <a:t>μὲν</a:t>
            </a:r>
            <a:r>
              <a:rPr lang="el-GR" dirty="0"/>
              <a:t> </a:t>
            </a:r>
            <a:r>
              <a:rPr lang="el-GR" dirty="0" err="1"/>
              <a:t>τὸν</a:t>
            </a:r>
            <a:r>
              <a:rPr lang="el-GR" dirty="0"/>
              <a:t> </a:t>
            </a:r>
            <a:r>
              <a:rPr lang="el-GR" dirty="0" err="1"/>
              <a:t>διδάξαντά</a:t>
            </a:r>
            <a:r>
              <a:rPr lang="el-GR" dirty="0"/>
              <a:t> με </a:t>
            </a:r>
            <a:r>
              <a:rPr lang="el-GR" dirty="0" err="1"/>
              <a:t>τὴν</a:t>
            </a:r>
            <a:r>
              <a:rPr lang="el-GR" dirty="0"/>
              <a:t> </a:t>
            </a:r>
            <a:r>
              <a:rPr lang="el-GR" dirty="0" err="1"/>
              <a:t>τέχνην</a:t>
            </a:r>
            <a:r>
              <a:rPr lang="el-GR" dirty="0"/>
              <a:t> ταύτην </a:t>
            </a:r>
            <a:r>
              <a:rPr lang="el-GR" dirty="0" err="1"/>
              <a:t>ἴσα</a:t>
            </a:r>
            <a:r>
              <a:rPr lang="el-GR" dirty="0"/>
              <a:t> </a:t>
            </a:r>
            <a:r>
              <a:rPr lang="el-GR" dirty="0" err="1"/>
              <a:t>γενέτῃσιν</a:t>
            </a:r>
            <a:r>
              <a:rPr lang="el-GR" dirty="0"/>
              <a:t> </a:t>
            </a:r>
            <a:r>
              <a:rPr lang="el-GR" dirty="0" err="1"/>
              <a:t>ἐμοῖς</a:t>
            </a:r>
            <a:r>
              <a:rPr lang="el-GR" dirty="0"/>
              <a:t>, </a:t>
            </a:r>
            <a:r>
              <a:rPr lang="el-GR" dirty="0" err="1"/>
              <a:t>καὶ</a:t>
            </a:r>
            <a:r>
              <a:rPr lang="el-GR" dirty="0"/>
              <a:t> βίου </a:t>
            </a:r>
            <a:r>
              <a:rPr lang="el-GR" dirty="0" err="1"/>
              <a:t>κοινώσεσθαι</a:t>
            </a:r>
            <a:r>
              <a:rPr lang="el-GR" dirty="0"/>
              <a:t>, </a:t>
            </a:r>
            <a:r>
              <a:rPr lang="el-GR" dirty="0" err="1"/>
              <a:t>καὶ</a:t>
            </a:r>
            <a:r>
              <a:rPr lang="el-GR" dirty="0"/>
              <a:t> </a:t>
            </a:r>
            <a:r>
              <a:rPr lang="el-GR" dirty="0" err="1"/>
              <a:t>χρεῶν</a:t>
            </a:r>
            <a:r>
              <a:rPr lang="el-GR" dirty="0"/>
              <a:t> </a:t>
            </a:r>
            <a:r>
              <a:rPr lang="el-GR" dirty="0" err="1"/>
              <a:t>χρηΐζοντι</a:t>
            </a:r>
            <a:r>
              <a:rPr lang="el-GR" dirty="0"/>
              <a:t> </a:t>
            </a:r>
            <a:r>
              <a:rPr lang="el-GR" dirty="0" err="1"/>
              <a:t>μετάδοσιν</a:t>
            </a:r>
            <a:r>
              <a:rPr lang="el-GR" dirty="0"/>
              <a:t> </a:t>
            </a:r>
            <a:r>
              <a:rPr lang="el-GR" dirty="0" err="1"/>
              <a:t>ποιήσεσθαι</a:t>
            </a:r>
            <a:r>
              <a:rPr lang="el-GR" dirty="0"/>
              <a:t>, </a:t>
            </a:r>
            <a:r>
              <a:rPr lang="el-GR" dirty="0" err="1"/>
              <a:t>καὶ</a:t>
            </a:r>
            <a:r>
              <a:rPr lang="el-GR" dirty="0"/>
              <a:t> γένος </a:t>
            </a:r>
            <a:r>
              <a:rPr lang="el-GR" dirty="0" err="1"/>
              <a:t>τὸ</a:t>
            </a:r>
            <a:r>
              <a:rPr lang="el-GR" dirty="0"/>
              <a:t> </a:t>
            </a:r>
            <a:r>
              <a:rPr lang="el-GR" dirty="0" err="1"/>
              <a:t>ἐξ</a:t>
            </a:r>
            <a:r>
              <a:rPr lang="el-GR" dirty="0"/>
              <a:t> </a:t>
            </a:r>
            <a:r>
              <a:rPr lang="el-GR" dirty="0" err="1"/>
              <a:t>αὐτοῦ</a:t>
            </a:r>
            <a:r>
              <a:rPr lang="el-GR" dirty="0"/>
              <a:t> </a:t>
            </a:r>
            <a:r>
              <a:rPr lang="el-GR" dirty="0" err="1"/>
              <a:t>ἀδελφοῖς</a:t>
            </a:r>
            <a:r>
              <a:rPr lang="el-GR" dirty="0"/>
              <a:t> </a:t>
            </a:r>
            <a:r>
              <a:rPr lang="el-GR" dirty="0" err="1"/>
              <a:t>ἴσον</a:t>
            </a:r>
            <a:r>
              <a:rPr lang="el-GR" dirty="0"/>
              <a:t> </a:t>
            </a:r>
            <a:r>
              <a:rPr lang="el-GR" dirty="0" err="1"/>
              <a:t>ἐπικρινεῖν</a:t>
            </a:r>
            <a:r>
              <a:rPr lang="el-GR" dirty="0"/>
              <a:t> </a:t>
            </a:r>
            <a:r>
              <a:rPr lang="el-GR" dirty="0" err="1"/>
              <a:t>ἄρρεσι</a:t>
            </a:r>
            <a:r>
              <a:rPr lang="el-GR" dirty="0"/>
              <a:t>, </a:t>
            </a:r>
            <a:r>
              <a:rPr lang="el-GR" dirty="0" err="1"/>
              <a:t>καὶ</a:t>
            </a:r>
            <a:r>
              <a:rPr lang="el-GR" dirty="0"/>
              <a:t> </a:t>
            </a:r>
            <a:r>
              <a:rPr lang="el-GR" dirty="0" err="1"/>
              <a:t>διδάξειν</a:t>
            </a:r>
            <a:r>
              <a:rPr lang="el-GR" dirty="0"/>
              <a:t> </a:t>
            </a:r>
            <a:r>
              <a:rPr lang="el-GR" dirty="0" err="1"/>
              <a:t>τὴν</a:t>
            </a:r>
            <a:r>
              <a:rPr lang="el-GR" dirty="0"/>
              <a:t> </a:t>
            </a:r>
            <a:r>
              <a:rPr lang="el-GR" dirty="0" err="1"/>
              <a:t>τέχνην</a:t>
            </a:r>
            <a:r>
              <a:rPr lang="el-GR" dirty="0"/>
              <a:t> ταύτην, </a:t>
            </a:r>
            <a:r>
              <a:rPr lang="el-GR" dirty="0" err="1"/>
              <a:t>ἢν</a:t>
            </a:r>
            <a:r>
              <a:rPr lang="el-GR" dirty="0"/>
              <a:t> </a:t>
            </a:r>
            <a:r>
              <a:rPr lang="el-GR" dirty="0" err="1"/>
              <a:t>χρηΐζωσι</a:t>
            </a:r>
            <a:r>
              <a:rPr lang="el-GR" dirty="0"/>
              <a:t> </a:t>
            </a:r>
            <a:r>
              <a:rPr lang="el-GR" dirty="0" err="1"/>
              <a:t>μανθάνειν</a:t>
            </a:r>
            <a:r>
              <a:rPr lang="el-GR" dirty="0"/>
              <a:t>, </a:t>
            </a:r>
            <a:r>
              <a:rPr lang="el-GR" dirty="0" err="1"/>
              <a:t>ἄνευ</a:t>
            </a:r>
            <a:r>
              <a:rPr lang="el-GR" dirty="0"/>
              <a:t> </a:t>
            </a:r>
            <a:r>
              <a:rPr lang="el-GR" dirty="0" err="1"/>
              <a:t>μισθοῦ</a:t>
            </a:r>
            <a:r>
              <a:rPr lang="el-GR" dirty="0"/>
              <a:t> </a:t>
            </a:r>
            <a:r>
              <a:rPr lang="el-GR" dirty="0" err="1"/>
              <a:t>καὶ</a:t>
            </a:r>
            <a:r>
              <a:rPr lang="el-GR" dirty="0"/>
              <a:t> </a:t>
            </a:r>
            <a:r>
              <a:rPr lang="el-GR" dirty="0" err="1"/>
              <a:t>συγγραφῆς</a:t>
            </a:r>
            <a:r>
              <a:rPr lang="el-GR" dirty="0"/>
              <a:t>, </a:t>
            </a:r>
            <a:r>
              <a:rPr lang="el-GR" dirty="0" err="1"/>
              <a:t>παραγγελίης</a:t>
            </a:r>
            <a:r>
              <a:rPr lang="el-GR" dirty="0"/>
              <a:t> τε </a:t>
            </a:r>
            <a:r>
              <a:rPr lang="el-GR" dirty="0" err="1"/>
              <a:t>καὶ</a:t>
            </a:r>
            <a:r>
              <a:rPr lang="el-GR" dirty="0"/>
              <a:t> </a:t>
            </a:r>
            <a:r>
              <a:rPr lang="el-GR" dirty="0" err="1"/>
              <a:t>ἀκροήσιος</a:t>
            </a:r>
            <a:r>
              <a:rPr lang="el-GR" dirty="0"/>
              <a:t> </a:t>
            </a:r>
            <a:r>
              <a:rPr lang="el-GR" dirty="0" err="1"/>
              <a:t>καὶ</a:t>
            </a:r>
            <a:r>
              <a:rPr lang="el-GR" dirty="0"/>
              <a:t> </a:t>
            </a:r>
            <a:r>
              <a:rPr lang="el-GR" dirty="0" err="1"/>
              <a:t>τῆς</a:t>
            </a:r>
            <a:r>
              <a:rPr lang="el-GR" dirty="0"/>
              <a:t> </a:t>
            </a:r>
            <a:r>
              <a:rPr lang="el-GR" dirty="0" err="1"/>
              <a:t>λοίπης</a:t>
            </a:r>
            <a:r>
              <a:rPr lang="el-GR" dirty="0"/>
              <a:t> </a:t>
            </a:r>
            <a:r>
              <a:rPr lang="el-GR" dirty="0" err="1"/>
              <a:t>ἁπάσης</a:t>
            </a:r>
            <a:r>
              <a:rPr lang="el-GR" dirty="0"/>
              <a:t> </a:t>
            </a:r>
            <a:r>
              <a:rPr lang="el-GR" dirty="0" err="1"/>
              <a:t>μαθήσιος</a:t>
            </a:r>
            <a:r>
              <a:rPr lang="el-GR" dirty="0"/>
              <a:t> </a:t>
            </a:r>
            <a:r>
              <a:rPr lang="el-GR" dirty="0" err="1"/>
              <a:t>μετάδοσιν</a:t>
            </a:r>
            <a:r>
              <a:rPr lang="el-GR" dirty="0"/>
              <a:t> </a:t>
            </a:r>
            <a:r>
              <a:rPr lang="el-GR" dirty="0" err="1"/>
              <a:t>ποιήσεσθαι</a:t>
            </a:r>
            <a:r>
              <a:rPr lang="el-GR" dirty="0"/>
              <a:t> </a:t>
            </a:r>
            <a:r>
              <a:rPr lang="el-GR" dirty="0" err="1"/>
              <a:t>υἱοῖς</a:t>
            </a:r>
            <a:r>
              <a:rPr lang="el-GR" dirty="0"/>
              <a:t> τε </a:t>
            </a:r>
            <a:r>
              <a:rPr lang="el-GR" dirty="0" err="1"/>
              <a:t>ἐμοῖς</a:t>
            </a:r>
            <a:r>
              <a:rPr lang="el-GR" dirty="0"/>
              <a:t> </a:t>
            </a:r>
            <a:r>
              <a:rPr lang="el-GR" dirty="0" err="1"/>
              <a:t>καὶ</a:t>
            </a:r>
            <a:r>
              <a:rPr lang="el-GR" dirty="0"/>
              <a:t> </a:t>
            </a:r>
            <a:r>
              <a:rPr lang="el-GR" dirty="0" err="1"/>
              <a:t>τοῖς</a:t>
            </a:r>
            <a:r>
              <a:rPr lang="el-GR" dirty="0"/>
              <a:t> </a:t>
            </a:r>
            <a:r>
              <a:rPr lang="el-GR" dirty="0" err="1"/>
              <a:t>τοῦ</a:t>
            </a:r>
            <a:r>
              <a:rPr lang="el-GR" dirty="0"/>
              <a:t> </a:t>
            </a:r>
            <a:r>
              <a:rPr lang="el-GR" dirty="0" err="1"/>
              <a:t>ἐμὲ</a:t>
            </a:r>
            <a:r>
              <a:rPr lang="el-GR" dirty="0"/>
              <a:t> διδάξαντος, </a:t>
            </a:r>
            <a:r>
              <a:rPr lang="el-GR" dirty="0" err="1"/>
              <a:t>καὶ</a:t>
            </a:r>
            <a:r>
              <a:rPr lang="el-GR" dirty="0"/>
              <a:t> </a:t>
            </a:r>
            <a:r>
              <a:rPr lang="el-GR" dirty="0" err="1"/>
              <a:t>μαθητῇσι</a:t>
            </a:r>
            <a:r>
              <a:rPr lang="el-GR" dirty="0"/>
              <a:t> </a:t>
            </a:r>
            <a:r>
              <a:rPr lang="el-GR" dirty="0" err="1"/>
              <a:t>συγγεγραμμένοις</a:t>
            </a:r>
            <a:r>
              <a:rPr lang="el-GR" dirty="0"/>
              <a:t> τε </a:t>
            </a:r>
            <a:r>
              <a:rPr lang="el-GR" dirty="0" err="1"/>
              <a:t>καὶ</a:t>
            </a:r>
            <a:r>
              <a:rPr lang="el-GR" dirty="0"/>
              <a:t> </a:t>
            </a:r>
            <a:r>
              <a:rPr lang="el-GR" dirty="0" err="1"/>
              <a:t>ὡρκισμένοις</a:t>
            </a:r>
            <a:r>
              <a:rPr lang="el-GR" dirty="0"/>
              <a:t> </a:t>
            </a:r>
            <a:r>
              <a:rPr lang="el-GR" dirty="0" err="1"/>
              <a:t>νόμῳ</a:t>
            </a:r>
            <a:r>
              <a:rPr lang="el-GR" dirty="0"/>
              <a:t> </a:t>
            </a:r>
            <a:r>
              <a:rPr lang="el-GR" dirty="0" err="1"/>
              <a:t>ἰητρικῷ</a:t>
            </a:r>
            <a:r>
              <a:rPr lang="el-GR" dirty="0"/>
              <a:t>, </a:t>
            </a:r>
            <a:r>
              <a:rPr lang="el-GR" dirty="0" err="1"/>
              <a:t>ἄλλῳ</a:t>
            </a:r>
            <a:r>
              <a:rPr lang="el-GR" dirty="0"/>
              <a:t> </a:t>
            </a:r>
            <a:r>
              <a:rPr lang="el-GR" dirty="0" err="1"/>
              <a:t>δὲ</a:t>
            </a:r>
            <a:r>
              <a:rPr lang="el-GR" dirty="0"/>
              <a:t> </a:t>
            </a:r>
            <a:r>
              <a:rPr lang="el-GR" dirty="0" err="1"/>
              <a:t>οὐδενί</a:t>
            </a:r>
            <a:r>
              <a:rPr lang="el-GR" dirty="0"/>
              <a:t>.</a:t>
            </a:r>
          </a:p>
          <a:p>
            <a:pPr marL="0" indent="0">
              <a:buNone/>
            </a:pPr>
            <a:r>
              <a:rPr lang="el-GR" dirty="0" err="1"/>
              <a:t>διαιτήμασί</a:t>
            </a:r>
            <a:r>
              <a:rPr lang="el-GR" dirty="0"/>
              <a:t> τε </a:t>
            </a:r>
            <a:r>
              <a:rPr lang="el-GR" dirty="0" err="1"/>
              <a:t>χρήσομαι</a:t>
            </a:r>
            <a:r>
              <a:rPr lang="el-GR" dirty="0"/>
              <a:t> </a:t>
            </a:r>
            <a:r>
              <a:rPr lang="el-GR" dirty="0" err="1"/>
              <a:t>ἐπ</a:t>
            </a:r>
            <a:r>
              <a:rPr lang="el-GR" dirty="0"/>
              <a:t>᾽ </a:t>
            </a:r>
            <a:r>
              <a:rPr lang="el-GR" dirty="0" err="1"/>
              <a:t>ὠφελείῃ</a:t>
            </a:r>
            <a:r>
              <a:rPr lang="el-GR" dirty="0"/>
              <a:t> </a:t>
            </a:r>
            <a:r>
              <a:rPr lang="el-GR" dirty="0" err="1"/>
              <a:t>καμνόντων</a:t>
            </a:r>
            <a:r>
              <a:rPr lang="el-GR" dirty="0"/>
              <a:t> </a:t>
            </a:r>
            <a:r>
              <a:rPr lang="el-GR" dirty="0" err="1"/>
              <a:t>κατὰ</a:t>
            </a:r>
            <a:r>
              <a:rPr lang="el-GR" dirty="0"/>
              <a:t> δύναμιν </a:t>
            </a:r>
            <a:r>
              <a:rPr lang="el-GR" dirty="0" err="1"/>
              <a:t>καὶ</a:t>
            </a:r>
            <a:r>
              <a:rPr lang="el-GR" dirty="0"/>
              <a:t> κρίσιν </a:t>
            </a:r>
            <a:r>
              <a:rPr lang="el-GR" dirty="0" err="1"/>
              <a:t>ἐμήν</a:t>
            </a:r>
            <a:r>
              <a:rPr lang="el-GR" dirty="0"/>
              <a:t>, </a:t>
            </a:r>
            <a:r>
              <a:rPr lang="el-GR" dirty="0" err="1"/>
              <a:t>ἐπὶ</a:t>
            </a:r>
            <a:r>
              <a:rPr lang="el-GR" dirty="0"/>
              <a:t> </a:t>
            </a:r>
            <a:r>
              <a:rPr lang="el-GR" dirty="0" err="1"/>
              <a:t>δηλήσει</a:t>
            </a:r>
            <a:r>
              <a:rPr lang="el-GR" dirty="0"/>
              <a:t> </a:t>
            </a:r>
            <a:r>
              <a:rPr lang="el-GR" dirty="0" err="1"/>
              <a:t>δὲ</a:t>
            </a:r>
            <a:r>
              <a:rPr lang="el-GR" dirty="0"/>
              <a:t> </a:t>
            </a:r>
            <a:r>
              <a:rPr lang="el-GR" dirty="0" err="1"/>
              <a:t>καὶ</a:t>
            </a:r>
            <a:r>
              <a:rPr lang="el-GR" dirty="0"/>
              <a:t> </a:t>
            </a:r>
            <a:r>
              <a:rPr lang="el-GR" dirty="0" err="1"/>
              <a:t>ἀδικίῃ</a:t>
            </a:r>
            <a:r>
              <a:rPr lang="el-GR" dirty="0"/>
              <a:t> </a:t>
            </a:r>
            <a:r>
              <a:rPr lang="el-GR" dirty="0" err="1"/>
              <a:t>εἴρξειν</a:t>
            </a:r>
            <a:r>
              <a:rPr lang="el-GR" dirty="0"/>
              <a:t>.</a:t>
            </a:r>
          </a:p>
          <a:p>
            <a:pPr marL="0" indent="0">
              <a:buNone/>
            </a:pPr>
            <a:r>
              <a:rPr lang="el-GR" dirty="0" err="1"/>
              <a:t>οὐ</a:t>
            </a:r>
            <a:r>
              <a:rPr lang="el-GR" dirty="0"/>
              <a:t> δώσω </a:t>
            </a:r>
            <a:r>
              <a:rPr lang="el-GR" dirty="0" err="1"/>
              <a:t>δὲ</a:t>
            </a:r>
            <a:r>
              <a:rPr lang="el-GR" dirty="0"/>
              <a:t> </a:t>
            </a:r>
            <a:r>
              <a:rPr lang="el-GR" dirty="0" err="1"/>
              <a:t>οὐδὲ</a:t>
            </a:r>
            <a:r>
              <a:rPr lang="el-GR" dirty="0"/>
              <a:t> </a:t>
            </a:r>
            <a:r>
              <a:rPr lang="el-GR" dirty="0" err="1"/>
              <a:t>φάρμακον</a:t>
            </a:r>
            <a:r>
              <a:rPr lang="el-GR" dirty="0"/>
              <a:t> </a:t>
            </a:r>
            <a:r>
              <a:rPr lang="el-GR" dirty="0" err="1"/>
              <a:t>οὐδενὶ</a:t>
            </a:r>
            <a:r>
              <a:rPr lang="el-GR" dirty="0"/>
              <a:t> </a:t>
            </a:r>
            <a:r>
              <a:rPr lang="el-GR" dirty="0" err="1"/>
              <a:t>αἰτηθεὶς</a:t>
            </a:r>
            <a:r>
              <a:rPr lang="el-GR" dirty="0"/>
              <a:t> </a:t>
            </a:r>
            <a:r>
              <a:rPr lang="el-GR" dirty="0" err="1"/>
              <a:t>θανάσιμον</a:t>
            </a:r>
            <a:r>
              <a:rPr lang="el-GR" dirty="0"/>
              <a:t>, </a:t>
            </a:r>
            <a:r>
              <a:rPr lang="el-GR" dirty="0" err="1"/>
              <a:t>οὐδὲ</a:t>
            </a:r>
            <a:r>
              <a:rPr lang="el-GR" dirty="0"/>
              <a:t> </a:t>
            </a:r>
            <a:r>
              <a:rPr lang="el-GR" dirty="0" err="1"/>
              <a:t>ὑφηγήσομαι</a:t>
            </a:r>
            <a:r>
              <a:rPr lang="el-GR" dirty="0"/>
              <a:t> </a:t>
            </a:r>
            <a:r>
              <a:rPr lang="el-GR" dirty="0" err="1"/>
              <a:t>συμβουλίην</a:t>
            </a:r>
            <a:r>
              <a:rPr lang="el-GR" dirty="0"/>
              <a:t> </a:t>
            </a:r>
            <a:r>
              <a:rPr lang="el-GR" dirty="0" err="1"/>
              <a:t>τοιήνδε</a:t>
            </a:r>
            <a:r>
              <a:rPr lang="el-GR" dirty="0"/>
              <a:t>: </a:t>
            </a:r>
            <a:r>
              <a:rPr lang="el-GR" dirty="0" err="1"/>
              <a:t>ὁμοίως</a:t>
            </a:r>
            <a:r>
              <a:rPr lang="el-GR" dirty="0"/>
              <a:t> </a:t>
            </a:r>
            <a:r>
              <a:rPr lang="el-GR" dirty="0" err="1"/>
              <a:t>δὲ</a:t>
            </a:r>
            <a:r>
              <a:rPr lang="el-GR" dirty="0"/>
              <a:t> </a:t>
            </a:r>
            <a:r>
              <a:rPr lang="el-GR" dirty="0" err="1"/>
              <a:t>οὐδὲ</a:t>
            </a:r>
            <a:r>
              <a:rPr lang="el-GR" dirty="0"/>
              <a:t> </a:t>
            </a:r>
            <a:r>
              <a:rPr lang="el-GR" dirty="0" err="1"/>
              <a:t>γυναικὶ</a:t>
            </a:r>
            <a:r>
              <a:rPr lang="el-GR" dirty="0"/>
              <a:t> </a:t>
            </a:r>
            <a:r>
              <a:rPr lang="el-GR" dirty="0" err="1"/>
              <a:t>πεσσὸν</a:t>
            </a:r>
            <a:r>
              <a:rPr lang="el-GR" dirty="0"/>
              <a:t> </a:t>
            </a:r>
            <a:r>
              <a:rPr lang="el-GR" dirty="0" err="1"/>
              <a:t>φθόριον</a:t>
            </a:r>
            <a:r>
              <a:rPr lang="el-GR" dirty="0"/>
              <a:t> δώσω.</a:t>
            </a:r>
          </a:p>
          <a:p>
            <a:pPr marL="0" indent="0">
              <a:buNone/>
            </a:pPr>
            <a:r>
              <a:rPr lang="el-GR" dirty="0" err="1"/>
              <a:t>ἁγνῶς</a:t>
            </a:r>
            <a:r>
              <a:rPr lang="el-GR" dirty="0"/>
              <a:t> </a:t>
            </a:r>
            <a:r>
              <a:rPr lang="el-GR" dirty="0" err="1"/>
              <a:t>δὲ</a:t>
            </a:r>
            <a:r>
              <a:rPr lang="el-GR" dirty="0"/>
              <a:t> </a:t>
            </a:r>
            <a:r>
              <a:rPr lang="el-GR" dirty="0" err="1"/>
              <a:t>καὶ</a:t>
            </a:r>
            <a:r>
              <a:rPr lang="el-GR" dirty="0"/>
              <a:t> </a:t>
            </a:r>
            <a:r>
              <a:rPr lang="el-GR" dirty="0" err="1"/>
              <a:t>ὁσίως</a:t>
            </a:r>
            <a:r>
              <a:rPr lang="el-GR" dirty="0"/>
              <a:t> διατηρήσω </a:t>
            </a:r>
            <a:r>
              <a:rPr lang="el-GR" dirty="0" err="1"/>
              <a:t>βίον</a:t>
            </a:r>
            <a:r>
              <a:rPr lang="el-GR" dirty="0"/>
              <a:t> </a:t>
            </a:r>
            <a:r>
              <a:rPr lang="el-GR" dirty="0" err="1"/>
              <a:t>τὸν</a:t>
            </a:r>
            <a:r>
              <a:rPr lang="el-GR" dirty="0"/>
              <a:t> </a:t>
            </a:r>
            <a:r>
              <a:rPr lang="el-GR" dirty="0" err="1"/>
              <a:t>ἐμὸν</a:t>
            </a:r>
            <a:r>
              <a:rPr lang="el-GR" dirty="0"/>
              <a:t> </a:t>
            </a:r>
            <a:r>
              <a:rPr lang="el-GR" dirty="0" err="1"/>
              <a:t>καὶ</a:t>
            </a:r>
            <a:r>
              <a:rPr lang="el-GR" dirty="0"/>
              <a:t> </a:t>
            </a:r>
            <a:r>
              <a:rPr lang="el-GR" dirty="0" err="1"/>
              <a:t>τέχνην</a:t>
            </a:r>
            <a:r>
              <a:rPr lang="el-GR" dirty="0"/>
              <a:t> </a:t>
            </a:r>
            <a:r>
              <a:rPr lang="el-GR" dirty="0" err="1"/>
              <a:t>τὴν</a:t>
            </a:r>
            <a:r>
              <a:rPr lang="el-GR" dirty="0"/>
              <a:t> </a:t>
            </a:r>
            <a:r>
              <a:rPr lang="el-GR" dirty="0" err="1"/>
              <a:t>ἐμήν</a:t>
            </a:r>
            <a:r>
              <a:rPr lang="el-GR" dirty="0"/>
              <a:t>.</a:t>
            </a:r>
          </a:p>
          <a:p>
            <a:pPr marL="0" indent="0">
              <a:buNone/>
            </a:pPr>
            <a:r>
              <a:rPr lang="el-GR" dirty="0" err="1"/>
              <a:t>οὐ</a:t>
            </a:r>
            <a:r>
              <a:rPr lang="el-GR" dirty="0"/>
              <a:t> </a:t>
            </a:r>
            <a:r>
              <a:rPr lang="el-GR" dirty="0" err="1"/>
              <a:t>τεμέω</a:t>
            </a:r>
            <a:r>
              <a:rPr lang="el-GR" dirty="0"/>
              <a:t> </a:t>
            </a:r>
            <a:r>
              <a:rPr lang="el-GR" dirty="0" err="1"/>
              <a:t>δὲ</a:t>
            </a:r>
            <a:r>
              <a:rPr lang="el-GR" dirty="0"/>
              <a:t> </a:t>
            </a:r>
            <a:r>
              <a:rPr lang="el-GR" dirty="0" err="1"/>
              <a:t>οὐδὲ</a:t>
            </a:r>
            <a:r>
              <a:rPr lang="el-GR" dirty="0"/>
              <a:t> </a:t>
            </a:r>
            <a:r>
              <a:rPr lang="el-GR" dirty="0" err="1"/>
              <a:t>μὴν</a:t>
            </a:r>
            <a:r>
              <a:rPr lang="el-GR" dirty="0"/>
              <a:t> </a:t>
            </a:r>
            <a:r>
              <a:rPr lang="el-GR" dirty="0" err="1"/>
              <a:t>λιθιῶντας</a:t>
            </a:r>
            <a:r>
              <a:rPr lang="el-GR" dirty="0"/>
              <a:t>, </a:t>
            </a:r>
            <a:r>
              <a:rPr lang="el-GR" dirty="0" err="1"/>
              <a:t>ἐκχωρήσω</a:t>
            </a:r>
            <a:r>
              <a:rPr lang="el-GR" dirty="0"/>
              <a:t> </a:t>
            </a:r>
            <a:r>
              <a:rPr lang="el-GR" dirty="0" err="1"/>
              <a:t>δὲ</a:t>
            </a:r>
            <a:r>
              <a:rPr lang="el-GR" dirty="0"/>
              <a:t> </a:t>
            </a:r>
            <a:r>
              <a:rPr lang="el-GR" dirty="0" err="1"/>
              <a:t>ἐργάτῃσιν</a:t>
            </a:r>
            <a:r>
              <a:rPr lang="el-GR" dirty="0"/>
              <a:t> </a:t>
            </a:r>
            <a:r>
              <a:rPr lang="el-GR" dirty="0" err="1"/>
              <a:t>ἀνδράσι</a:t>
            </a:r>
            <a:r>
              <a:rPr lang="el-GR" dirty="0"/>
              <a:t> </a:t>
            </a:r>
            <a:r>
              <a:rPr lang="el-GR" dirty="0" err="1"/>
              <a:t>πρήξιος</a:t>
            </a:r>
            <a:r>
              <a:rPr lang="el-GR" dirty="0"/>
              <a:t> </a:t>
            </a:r>
            <a:r>
              <a:rPr lang="el-GR" dirty="0" err="1"/>
              <a:t>τῆσδε</a:t>
            </a:r>
            <a:r>
              <a:rPr lang="el-GR" dirty="0"/>
              <a:t>.</a:t>
            </a:r>
          </a:p>
          <a:p>
            <a:pPr marL="0" indent="0">
              <a:buNone/>
            </a:pPr>
            <a:r>
              <a:rPr lang="el-GR" dirty="0" err="1"/>
              <a:t>ἐς</a:t>
            </a:r>
            <a:r>
              <a:rPr lang="el-GR" dirty="0"/>
              <a:t> </a:t>
            </a:r>
            <a:r>
              <a:rPr lang="el-GR" dirty="0" err="1"/>
              <a:t>οἰκίας</a:t>
            </a:r>
            <a:r>
              <a:rPr lang="el-GR" dirty="0"/>
              <a:t> </a:t>
            </a:r>
            <a:r>
              <a:rPr lang="el-GR" dirty="0" err="1"/>
              <a:t>δὲ</a:t>
            </a:r>
            <a:r>
              <a:rPr lang="el-GR" dirty="0"/>
              <a:t> </a:t>
            </a:r>
            <a:r>
              <a:rPr lang="el-GR" dirty="0" err="1"/>
              <a:t>ὁκόσας</a:t>
            </a:r>
            <a:r>
              <a:rPr lang="el-GR" dirty="0"/>
              <a:t> </a:t>
            </a:r>
            <a:r>
              <a:rPr lang="el-GR" dirty="0" err="1"/>
              <a:t>ἂν</a:t>
            </a:r>
            <a:r>
              <a:rPr lang="el-GR" dirty="0"/>
              <a:t> </a:t>
            </a:r>
            <a:r>
              <a:rPr lang="el-GR" dirty="0" err="1"/>
              <a:t>ἐσίω</a:t>
            </a:r>
            <a:r>
              <a:rPr lang="el-GR" dirty="0"/>
              <a:t>, </a:t>
            </a:r>
            <a:r>
              <a:rPr lang="el-GR" dirty="0" err="1"/>
              <a:t>ἐσελεύσομαι</a:t>
            </a:r>
            <a:r>
              <a:rPr lang="el-GR" dirty="0"/>
              <a:t> </a:t>
            </a:r>
            <a:r>
              <a:rPr lang="el-GR" dirty="0" err="1"/>
              <a:t>ἐπ</a:t>
            </a:r>
            <a:r>
              <a:rPr lang="el-GR" dirty="0"/>
              <a:t>᾽ </a:t>
            </a:r>
            <a:r>
              <a:rPr lang="el-GR" dirty="0" err="1"/>
              <a:t>ὠφελείῃ</a:t>
            </a:r>
            <a:r>
              <a:rPr lang="el-GR" dirty="0"/>
              <a:t> </a:t>
            </a:r>
            <a:r>
              <a:rPr lang="el-GR" dirty="0" err="1"/>
              <a:t>καμνόντων</a:t>
            </a:r>
            <a:r>
              <a:rPr lang="el-GR" dirty="0"/>
              <a:t>, </a:t>
            </a:r>
            <a:r>
              <a:rPr lang="el-GR" dirty="0" err="1"/>
              <a:t>ἐκτὸς</a:t>
            </a:r>
            <a:r>
              <a:rPr lang="el-GR" dirty="0"/>
              <a:t> </a:t>
            </a:r>
            <a:r>
              <a:rPr lang="el-GR" dirty="0" err="1"/>
              <a:t>ἐὼν</a:t>
            </a:r>
            <a:r>
              <a:rPr lang="el-GR" dirty="0"/>
              <a:t> πάσης </a:t>
            </a:r>
            <a:r>
              <a:rPr lang="el-GR" dirty="0" err="1"/>
              <a:t>ἀδικίης</a:t>
            </a:r>
            <a:r>
              <a:rPr lang="el-GR" dirty="0"/>
              <a:t> </a:t>
            </a:r>
            <a:r>
              <a:rPr lang="el-GR" dirty="0" err="1"/>
              <a:t>ἑκουσίης</a:t>
            </a:r>
            <a:r>
              <a:rPr lang="el-GR" dirty="0"/>
              <a:t> </a:t>
            </a:r>
            <a:r>
              <a:rPr lang="el-GR" dirty="0" err="1"/>
              <a:t>καὶ</a:t>
            </a:r>
            <a:r>
              <a:rPr lang="el-GR" dirty="0"/>
              <a:t> </a:t>
            </a:r>
            <a:r>
              <a:rPr lang="el-GR" dirty="0" err="1"/>
              <a:t>φθορίης</a:t>
            </a:r>
            <a:r>
              <a:rPr lang="el-GR" dirty="0"/>
              <a:t>, </a:t>
            </a:r>
            <a:r>
              <a:rPr lang="el-GR" dirty="0" err="1"/>
              <a:t>τῆς</a:t>
            </a:r>
            <a:r>
              <a:rPr lang="el-GR" dirty="0"/>
              <a:t> τε </a:t>
            </a:r>
            <a:r>
              <a:rPr lang="el-GR" dirty="0" err="1"/>
              <a:t>ἄλλης</a:t>
            </a:r>
            <a:r>
              <a:rPr lang="el-GR" dirty="0"/>
              <a:t> </a:t>
            </a:r>
            <a:r>
              <a:rPr lang="el-GR" dirty="0" err="1"/>
              <a:t>καὶ</a:t>
            </a:r>
            <a:r>
              <a:rPr lang="el-GR" dirty="0"/>
              <a:t> </a:t>
            </a:r>
            <a:r>
              <a:rPr lang="el-GR" dirty="0" err="1"/>
              <a:t>ἀφροδισίων</a:t>
            </a:r>
            <a:r>
              <a:rPr lang="el-GR" dirty="0"/>
              <a:t> </a:t>
            </a:r>
            <a:r>
              <a:rPr lang="el-GR" dirty="0" err="1"/>
              <a:t>ἔργων</a:t>
            </a:r>
            <a:r>
              <a:rPr lang="el-GR" dirty="0"/>
              <a:t> </a:t>
            </a:r>
            <a:r>
              <a:rPr lang="el-GR" dirty="0" err="1"/>
              <a:t>ἐπί</a:t>
            </a:r>
            <a:r>
              <a:rPr lang="el-GR" dirty="0"/>
              <a:t> τε γυναικείων σωμάτων </a:t>
            </a:r>
            <a:r>
              <a:rPr lang="el-GR" dirty="0" err="1"/>
              <a:t>καὶ</a:t>
            </a:r>
            <a:r>
              <a:rPr lang="el-GR" dirty="0"/>
              <a:t> </a:t>
            </a:r>
            <a:r>
              <a:rPr lang="el-GR" dirty="0" err="1"/>
              <a:t>ἀνδρῴων</a:t>
            </a:r>
            <a:r>
              <a:rPr lang="el-GR" dirty="0"/>
              <a:t>, </a:t>
            </a:r>
            <a:r>
              <a:rPr lang="el-GR" dirty="0" err="1"/>
              <a:t>ἐλευθέρων</a:t>
            </a:r>
            <a:r>
              <a:rPr lang="el-GR" dirty="0"/>
              <a:t> τε </a:t>
            </a:r>
            <a:r>
              <a:rPr lang="el-GR" dirty="0" err="1"/>
              <a:t>καὶ</a:t>
            </a:r>
            <a:r>
              <a:rPr lang="el-GR" dirty="0"/>
              <a:t> δούλων.</a:t>
            </a:r>
          </a:p>
          <a:p>
            <a:pPr marL="0" indent="0">
              <a:buNone/>
            </a:pPr>
            <a:r>
              <a:rPr lang="el-GR" dirty="0" err="1"/>
              <a:t>ἃ</a:t>
            </a:r>
            <a:r>
              <a:rPr lang="el-GR" dirty="0"/>
              <a:t> δ᾽ </a:t>
            </a:r>
            <a:r>
              <a:rPr lang="el-GR" dirty="0" err="1"/>
              <a:t>ἂν</a:t>
            </a:r>
            <a:r>
              <a:rPr lang="el-GR" dirty="0"/>
              <a:t> </a:t>
            </a:r>
            <a:r>
              <a:rPr lang="el-GR" dirty="0" err="1"/>
              <a:t>ἐνθεραπείῃ</a:t>
            </a:r>
            <a:r>
              <a:rPr lang="el-GR" dirty="0"/>
              <a:t> </a:t>
            </a:r>
            <a:r>
              <a:rPr lang="el-GR" dirty="0" err="1"/>
              <a:t>ἴδω</a:t>
            </a:r>
            <a:r>
              <a:rPr lang="el-GR" dirty="0"/>
              <a:t> </a:t>
            </a:r>
            <a:r>
              <a:rPr lang="el-GR" dirty="0" err="1"/>
              <a:t>ἢ</a:t>
            </a:r>
            <a:r>
              <a:rPr lang="el-GR" dirty="0"/>
              <a:t> </a:t>
            </a:r>
            <a:r>
              <a:rPr lang="el-GR" dirty="0" err="1"/>
              <a:t>ἀκούσω</a:t>
            </a:r>
            <a:r>
              <a:rPr lang="el-GR" dirty="0"/>
              <a:t>, </a:t>
            </a:r>
            <a:r>
              <a:rPr lang="el-GR" dirty="0" err="1"/>
              <a:t>ἢ</a:t>
            </a:r>
            <a:r>
              <a:rPr lang="el-GR" dirty="0"/>
              <a:t> </a:t>
            </a:r>
            <a:r>
              <a:rPr lang="el-GR" dirty="0" err="1"/>
              <a:t>καὶ</a:t>
            </a:r>
            <a:r>
              <a:rPr lang="el-GR" dirty="0"/>
              <a:t> </a:t>
            </a:r>
            <a:r>
              <a:rPr lang="el-GR" dirty="0" err="1"/>
              <a:t>ἄνευ</a:t>
            </a:r>
            <a:r>
              <a:rPr lang="el-GR" dirty="0"/>
              <a:t> </a:t>
            </a:r>
            <a:r>
              <a:rPr lang="el-GR" dirty="0" err="1"/>
              <a:t>θεραπείης</a:t>
            </a:r>
            <a:r>
              <a:rPr lang="el-GR" dirty="0"/>
              <a:t> </a:t>
            </a:r>
            <a:r>
              <a:rPr lang="el-GR" dirty="0" err="1"/>
              <a:t>κατὰ</a:t>
            </a:r>
            <a:r>
              <a:rPr lang="el-GR" dirty="0"/>
              <a:t> </a:t>
            </a:r>
            <a:r>
              <a:rPr lang="el-GR" dirty="0" err="1"/>
              <a:t>βίον</a:t>
            </a:r>
            <a:r>
              <a:rPr lang="el-GR" dirty="0"/>
              <a:t> </a:t>
            </a:r>
            <a:r>
              <a:rPr lang="el-GR" dirty="0" err="1"/>
              <a:t>ἀνθρώπων</a:t>
            </a:r>
            <a:r>
              <a:rPr lang="el-GR" dirty="0"/>
              <a:t>, </a:t>
            </a:r>
            <a:r>
              <a:rPr lang="el-GR" dirty="0" err="1"/>
              <a:t>ἃ</a:t>
            </a:r>
            <a:r>
              <a:rPr lang="el-GR" dirty="0"/>
              <a:t> </a:t>
            </a:r>
            <a:r>
              <a:rPr lang="el-GR" dirty="0" err="1"/>
              <a:t>μὴ</a:t>
            </a:r>
            <a:r>
              <a:rPr lang="el-GR" dirty="0"/>
              <a:t> </a:t>
            </a:r>
            <a:r>
              <a:rPr lang="el-GR" dirty="0" err="1"/>
              <a:t>χρή</a:t>
            </a:r>
            <a:r>
              <a:rPr lang="el-GR" dirty="0"/>
              <a:t> </a:t>
            </a:r>
            <a:r>
              <a:rPr lang="el-GR" dirty="0" err="1"/>
              <a:t>ποτε</a:t>
            </a:r>
            <a:r>
              <a:rPr lang="el-GR" dirty="0"/>
              <a:t> </a:t>
            </a:r>
            <a:r>
              <a:rPr lang="el-GR" dirty="0" err="1"/>
              <a:t>ἐκλαλεῖσθαι</a:t>
            </a:r>
            <a:r>
              <a:rPr lang="el-GR" dirty="0"/>
              <a:t> </a:t>
            </a:r>
            <a:r>
              <a:rPr lang="el-GR" dirty="0" err="1"/>
              <a:t>ἔξω</a:t>
            </a:r>
            <a:r>
              <a:rPr lang="el-GR" dirty="0"/>
              <a:t>, </a:t>
            </a:r>
            <a:r>
              <a:rPr lang="el-GR" dirty="0" err="1"/>
              <a:t>σιγήσομαι</a:t>
            </a:r>
            <a:r>
              <a:rPr lang="el-GR" dirty="0"/>
              <a:t>, </a:t>
            </a:r>
            <a:r>
              <a:rPr lang="el-GR" dirty="0" err="1"/>
              <a:t>ἄρρητα</a:t>
            </a:r>
            <a:r>
              <a:rPr lang="el-GR" dirty="0"/>
              <a:t> </a:t>
            </a:r>
            <a:r>
              <a:rPr lang="el-GR" dirty="0" err="1"/>
              <a:t>ἡγεύμενος</a:t>
            </a:r>
            <a:r>
              <a:rPr lang="el-GR" dirty="0"/>
              <a:t> </a:t>
            </a:r>
            <a:r>
              <a:rPr lang="el-GR" dirty="0" err="1"/>
              <a:t>εἶναι</a:t>
            </a:r>
            <a:r>
              <a:rPr lang="el-GR" dirty="0"/>
              <a:t> </a:t>
            </a:r>
            <a:r>
              <a:rPr lang="el-GR" dirty="0" err="1"/>
              <a:t>τὰ</a:t>
            </a:r>
            <a:r>
              <a:rPr lang="el-GR" dirty="0"/>
              <a:t> </a:t>
            </a:r>
            <a:r>
              <a:rPr lang="el-GR" dirty="0" err="1"/>
              <a:t>τοιαῦτα</a:t>
            </a:r>
            <a:r>
              <a:rPr lang="el-GR" dirty="0"/>
              <a:t>.</a:t>
            </a:r>
          </a:p>
          <a:p>
            <a:pPr marL="0" indent="0">
              <a:buNone/>
            </a:pPr>
            <a:r>
              <a:rPr lang="el-GR" dirty="0" err="1"/>
              <a:t>ὅρκον</a:t>
            </a:r>
            <a:r>
              <a:rPr lang="el-GR" dirty="0"/>
              <a:t> </a:t>
            </a:r>
            <a:r>
              <a:rPr lang="el-GR" dirty="0" err="1"/>
              <a:t>μὲν</a:t>
            </a:r>
            <a:r>
              <a:rPr lang="el-GR" dirty="0"/>
              <a:t> </a:t>
            </a:r>
            <a:r>
              <a:rPr lang="el-GR" dirty="0" err="1"/>
              <a:t>οὖν</a:t>
            </a:r>
            <a:r>
              <a:rPr lang="el-GR" dirty="0"/>
              <a:t> μοι </a:t>
            </a:r>
            <a:r>
              <a:rPr lang="el-GR" dirty="0" err="1"/>
              <a:t>τόνδε</a:t>
            </a:r>
            <a:r>
              <a:rPr lang="el-GR" dirty="0"/>
              <a:t> </a:t>
            </a:r>
            <a:r>
              <a:rPr lang="el-GR" dirty="0" err="1"/>
              <a:t>ἐπιτελέα</a:t>
            </a:r>
            <a:r>
              <a:rPr lang="el-GR" dirty="0"/>
              <a:t> </a:t>
            </a:r>
            <a:r>
              <a:rPr lang="el-GR" dirty="0" err="1"/>
              <a:t>ποιέοντι</a:t>
            </a:r>
            <a:r>
              <a:rPr lang="el-GR" dirty="0"/>
              <a:t>, </a:t>
            </a:r>
            <a:r>
              <a:rPr lang="el-GR" dirty="0" err="1"/>
              <a:t>καὶ</a:t>
            </a:r>
            <a:r>
              <a:rPr lang="el-GR" dirty="0"/>
              <a:t> </a:t>
            </a:r>
            <a:r>
              <a:rPr lang="el-GR" dirty="0" err="1"/>
              <a:t>μὴ</a:t>
            </a:r>
            <a:r>
              <a:rPr lang="el-GR" dirty="0"/>
              <a:t> </a:t>
            </a:r>
            <a:r>
              <a:rPr lang="el-GR" dirty="0" err="1"/>
              <a:t>συγχέοντι</a:t>
            </a:r>
            <a:r>
              <a:rPr lang="el-GR" dirty="0"/>
              <a:t>, </a:t>
            </a:r>
            <a:r>
              <a:rPr lang="el-GR" dirty="0" err="1"/>
              <a:t>εἴη</a:t>
            </a:r>
            <a:r>
              <a:rPr lang="el-GR" dirty="0"/>
              <a:t> </a:t>
            </a:r>
            <a:r>
              <a:rPr lang="el-GR" dirty="0" err="1"/>
              <a:t>ἐπαύρασθαι</a:t>
            </a:r>
            <a:r>
              <a:rPr lang="el-GR" dirty="0"/>
              <a:t> </a:t>
            </a:r>
            <a:r>
              <a:rPr lang="el-GR" dirty="0" err="1"/>
              <a:t>καὶ</a:t>
            </a:r>
            <a:r>
              <a:rPr lang="el-GR" dirty="0"/>
              <a:t> βίου </a:t>
            </a:r>
            <a:r>
              <a:rPr lang="el-GR" dirty="0" err="1"/>
              <a:t>καὶ</a:t>
            </a:r>
            <a:r>
              <a:rPr lang="el-GR" dirty="0"/>
              <a:t> τέχνης </a:t>
            </a:r>
            <a:r>
              <a:rPr lang="el-GR" dirty="0" err="1"/>
              <a:t>δοξαζομένῳ</a:t>
            </a:r>
            <a:r>
              <a:rPr lang="el-GR" dirty="0"/>
              <a:t> </a:t>
            </a:r>
            <a:r>
              <a:rPr lang="el-GR" dirty="0" err="1"/>
              <a:t>παρὰ</a:t>
            </a:r>
            <a:r>
              <a:rPr lang="el-GR" dirty="0"/>
              <a:t> </a:t>
            </a:r>
            <a:r>
              <a:rPr lang="el-GR" dirty="0" err="1"/>
              <a:t>πᾶσιν</a:t>
            </a:r>
            <a:r>
              <a:rPr lang="el-GR" dirty="0"/>
              <a:t> </a:t>
            </a:r>
            <a:r>
              <a:rPr lang="el-GR" dirty="0" err="1"/>
              <a:t>ἀνθρώποις</a:t>
            </a:r>
            <a:r>
              <a:rPr lang="el-GR" dirty="0"/>
              <a:t> </a:t>
            </a:r>
            <a:r>
              <a:rPr lang="el-GR" dirty="0" err="1"/>
              <a:t>ἐς</a:t>
            </a:r>
            <a:r>
              <a:rPr lang="el-GR" dirty="0"/>
              <a:t> </a:t>
            </a:r>
            <a:r>
              <a:rPr lang="el-GR" dirty="0" err="1"/>
              <a:t>τὸν</a:t>
            </a:r>
            <a:r>
              <a:rPr lang="el-GR" dirty="0"/>
              <a:t> </a:t>
            </a:r>
            <a:r>
              <a:rPr lang="el-GR" dirty="0" err="1"/>
              <a:t>αἰεὶ</a:t>
            </a:r>
            <a:r>
              <a:rPr lang="el-GR" dirty="0"/>
              <a:t> </a:t>
            </a:r>
            <a:r>
              <a:rPr lang="el-GR" dirty="0" err="1"/>
              <a:t>χρόνον</a:t>
            </a:r>
            <a:r>
              <a:rPr lang="el-GR" dirty="0"/>
              <a:t>: </a:t>
            </a:r>
            <a:r>
              <a:rPr lang="el-GR" dirty="0" err="1"/>
              <a:t>παραβαίνοντι</a:t>
            </a:r>
            <a:r>
              <a:rPr lang="el-GR" dirty="0"/>
              <a:t> </a:t>
            </a:r>
            <a:r>
              <a:rPr lang="el-GR" dirty="0" err="1"/>
              <a:t>δὲ</a:t>
            </a:r>
            <a:r>
              <a:rPr lang="el-GR" dirty="0"/>
              <a:t> </a:t>
            </a:r>
            <a:r>
              <a:rPr lang="el-GR" dirty="0" err="1"/>
              <a:t>καὶ</a:t>
            </a:r>
            <a:r>
              <a:rPr lang="el-GR" dirty="0"/>
              <a:t> </a:t>
            </a:r>
            <a:r>
              <a:rPr lang="el-GR" dirty="0" err="1"/>
              <a:t>ἐπιορκέοντι</a:t>
            </a:r>
            <a:r>
              <a:rPr lang="el-GR" dirty="0"/>
              <a:t>, </a:t>
            </a:r>
            <a:r>
              <a:rPr lang="el-GR" dirty="0" err="1"/>
              <a:t>τἀναντία</a:t>
            </a:r>
            <a:r>
              <a:rPr lang="el-GR" dirty="0"/>
              <a:t> τούτων.</a:t>
            </a:r>
          </a:p>
          <a:p>
            <a:pPr marL="0" indent="0">
              <a:buNone/>
            </a:pPr>
            <a:endParaRPr lang="en-GB" dirty="0"/>
          </a:p>
        </p:txBody>
      </p:sp>
      <p:sp>
        <p:nvSpPr>
          <p:cNvPr id="4" name="Content Placeholder 2">
            <a:extLst>
              <a:ext uri="{FF2B5EF4-FFF2-40B4-BE49-F238E27FC236}">
                <a16:creationId xmlns:a16="http://schemas.microsoft.com/office/drawing/2014/main" id="{87045C1F-4BB3-2445-9ECD-970596C83372}"/>
              </a:ext>
            </a:extLst>
          </p:cNvPr>
          <p:cNvSpPr txBox="1">
            <a:spLocks/>
          </p:cNvSpPr>
          <p:nvPr/>
        </p:nvSpPr>
        <p:spPr>
          <a:xfrm>
            <a:off x="838200" y="1553980"/>
            <a:ext cx="10515600" cy="4351338"/>
          </a:xfrm>
          <a:prstGeom prst="rect">
            <a:avLst/>
          </a:prstGeom>
          <a:solidFill>
            <a:schemeClr val="bg1"/>
          </a:solidFill>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I swear by </a:t>
            </a:r>
            <a:r>
              <a:rPr lang="en-GB" dirty="0">
                <a:hlinkClick r:id="rId2" tooltip="Apollo"/>
              </a:rPr>
              <a:t>Apollo</a:t>
            </a:r>
            <a:r>
              <a:rPr lang="en-GB" dirty="0"/>
              <a:t> Physician, by </a:t>
            </a:r>
            <a:r>
              <a:rPr lang="en-GB" dirty="0">
                <a:hlinkClick r:id="rId3" tooltip="Asclepius"/>
              </a:rPr>
              <a:t>Asclepius</a:t>
            </a:r>
            <a:r>
              <a:rPr lang="en-GB" dirty="0"/>
              <a:t>, by </a:t>
            </a:r>
            <a:r>
              <a:rPr lang="en-GB" dirty="0">
                <a:hlinkClick r:id="rId4" tooltip="Hygieia"/>
              </a:rPr>
              <a:t>Hygieia</a:t>
            </a:r>
            <a:r>
              <a:rPr lang="en-GB" dirty="0"/>
              <a:t>, by </a:t>
            </a:r>
            <a:r>
              <a:rPr lang="en-GB" dirty="0">
                <a:hlinkClick r:id="rId5" tooltip="Panacea"/>
              </a:rPr>
              <a:t>Panacea</a:t>
            </a:r>
            <a:r>
              <a:rPr lang="en-GB" dirty="0"/>
              <a:t>, and by all the gods and goddesses, making them my witnesses, that I will carry out, according to my ability and judgment, this oath and this indenture.</a:t>
            </a:r>
          </a:p>
          <a:p>
            <a:pPr marL="0" indent="0">
              <a:buNone/>
            </a:pPr>
            <a:r>
              <a:rPr lang="en-GB" dirty="0"/>
              <a:t>To hold my teacher in this art equal to my own parents; to make him partner in my livelihood; when he is in need of </a:t>
            </a:r>
            <a:r>
              <a:rPr lang="en-GB" dirty="0">
                <a:hlinkClick r:id="rId6" tooltip="Common ownership"/>
              </a:rPr>
              <a:t>money to share</a:t>
            </a:r>
            <a:r>
              <a:rPr lang="en-GB" dirty="0"/>
              <a:t> mine with him; to consider his family as my own brothers, and to teach them this art, if they want to learn it, without fee or indenture; to impart precept, oral instruction, and all other instruction to my own sons, the sons of my teacher, and to indentured pupils who have taken the physician’s oath, but to nobody else.</a:t>
            </a:r>
          </a:p>
          <a:p>
            <a:pPr marL="0" indent="0">
              <a:buNone/>
            </a:pPr>
            <a:r>
              <a:rPr lang="en-GB" dirty="0"/>
              <a:t>I will use treatment to help the sick according to my ability and judgment, but never with a view to injury and wrong-doing. Neither will I administer a poison to anybody when asked to do so, nor will I suggest such a course. Similarly I will not give to a woman a </a:t>
            </a:r>
            <a:r>
              <a:rPr lang="en-GB" dirty="0">
                <a:hlinkClick r:id="rId7" tooltip="Pessary"/>
              </a:rPr>
              <a:t>pessary</a:t>
            </a:r>
            <a:r>
              <a:rPr lang="en-GB" dirty="0"/>
              <a:t> to cause abortion. But I will keep pure and holy both my life and my art. I will not use the knife, not even, verily, on sufferers from </a:t>
            </a:r>
            <a:r>
              <a:rPr lang="en-GB" dirty="0">
                <a:hlinkClick r:id="rId8" tooltip="Kidney stone"/>
              </a:rPr>
              <a:t>stone</a:t>
            </a:r>
            <a:r>
              <a:rPr lang="en-GB" dirty="0"/>
              <a:t>, but I will give place to such as are craftsmen therein.</a:t>
            </a:r>
          </a:p>
          <a:p>
            <a:pPr marL="0" indent="0">
              <a:buNone/>
            </a:pPr>
            <a:r>
              <a:rPr lang="en-GB" dirty="0"/>
              <a:t>Into whatsoever houses I enter, I will enter to help the sick, and I will abstain from all intentional wrong-doing and harm, especially from abusing the bodies of </a:t>
            </a:r>
            <a:r>
              <a:rPr lang="en-GB" dirty="0">
                <a:hlinkClick r:id="rId9" tooltip="Gender equality"/>
              </a:rPr>
              <a:t>man or woman</a:t>
            </a:r>
            <a:r>
              <a:rPr lang="en-GB" dirty="0"/>
              <a:t>, </a:t>
            </a:r>
            <a:r>
              <a:rPr lang="en-GB" dirty="0">
                <a:hlinkClick r:id="rId10" tooltip="Social equality"/>
              </a:rPr>
              <a:t>bond or free</a:t>
            </a:r>
            <a:r>
              <a:rPr lang="en-GB" dirty="0"/>
              <a:t>. And whatsoever I shall see or hear in the course of my profession, as well as outside my profession in my intercourse with men, if it be what should not be published abroad, I will never divulge, holding such things to be holy secrets.</a:t>
            </a:r>
          </a:p>
          <a:p>
            <a:pPr marL="0" indent="0">
              <a:buNone/>
            </a:pPr>
            <a:r>
              <a:rPr lang="en-GB" dirty="0"/>
              <a:t>Now if I carry out this oath, and break it not, may I gain for ever reputation among all men for my life and for my art; but if I break it and forswear myself, may the opposite befall me.</a:t>
            </a:r>
            <a:r>
              <a:rPr lang="en-GB" baseline="30000" dirty="0">
                <a:hlinkClick r:id="rId11"/>
              </a:rPr>
              <a:t>[6]</a:t>
            </a:r>
            <a:r>
              <a:rPr lang="en-GB" dirty="0"/>
              <a:t> – Translation by W.H.S. Jones.</a:t>
            </a:r>
          </a:p>
          <a:p>
            <a:endParaRPr lang="en-GB" dirty="0"/>
          </a:p>
        </p:txBody>
      </p:sp>
      <p:sp>
        <p:nvSpPr>
          <p:cNvPr id="5" name="Content Placeholder 2">
            <a:extLst>
              <a:ext uri="{FF2B5EF4-FFF2-40B4-BE49-F238E27FC236}">
                <a16:creationId xmlns:a16="http://schemas.microsoft.com/office/drawing/2014/main" id="{16034032-1808-474B-AC9F-D8E87A55BD42}"/>
              </a:ext>
            </a:extLst>
          </p:cNvPr>
          <p:cNvSpPr txBox="1">
            <a:spLocks/>
          </p:cNvSpPr>
          <p:nvPr/>
        </p:nvSpPr>
        <p:spPr>
          <a:xfrm>
            <a:off x="1113972" y="195988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6" name="Content Placeholder 2">
            <a:extLst>
              <a:ext uri="{FF2B5EF4-FFF2-40B4-BE49-F238E27FC236}">
                <a16:creationId xmlns:a16="http://schemas.microsoft.com/office/drawing/2014/main" id="{AEDD83E2-918B-5E44-B3E2-1ED4E52D566C}"/>
              </a:ext>
            </a:extLst>
          </p:cNvPr>
          <p:cNvSpPr txBox="1">
            <a:spLocks/>
          </p:cNvSpPr>
          <p:nvPr/>
        </p:nvSpPr>
        <p:spPr>
          <a:xfrm>
            <a:off x="867232" y="1581196"/>
            <a:ext cx="10515600" cy="4351338"/>
          </a:xfrm>
          <a:prstGeom prst="rect">
            <a:avLst/>
          </a:prstGeom>
          <a:solidFill>
            <a:schemeClr val="bg1"/>
          </a:solidFill>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I swear to </a:t>
            </a:r>
            <a:r>
              <a:rPr lang="en-GB" dirty="0" err="1"/>
              <a:t>fulfill</a:t>
            </a:r>
            <a:r>
              <a:rPr lang="en-GB" dirty="0"/>
              <a:t>, to the best of my ability and judgment, this covenant:</a:t>
            </a:r>
          </a:p>
          <a:p>
            <a:pPr marL="0" indent="0">
              <a:buNone/>
            </a:pPr>
            <a:r>
              <a:rPr lang="en-GB" dirty="0"/>
              <a:t>I will respect the hard-won scientific gains of those physicians in whose steps I walk, </a:t>
            </a:r>
            <a:r>
              <a:rPr lang="en-GB" sz="2700" dirty="0"/>
              <a:t>and gladly share such knowledge as is mine with those who are to follow.</a:t>
            </a:r>
          </a:p>
          <a:p>
            <a:pPr marL="0" indent="0">
              <a:buNone/>
            </a:pPr>
            <a:r>
              <a:rPr lang="en-GB" sz="2700" dirty="0"/>
              <a:t>I will apply, for the benefit of the sick, all measures [that] are required, avoiding those twin traps of overtreatment and </a:t>
            </a:r>
            <a:r>
              <a:rPr lang="en-GB" sz="2700" dirty="0">
                <a:hlinkClick r:id="rId12" tooltip="Therapeutic nihilism">
                  <a:extLst>
                    <a:ext uri="{A12FA001-AC4F-418D-AE19-62706E023703}">
                      <ahyp:hlinkClr xmlns:ahyp="http://schemas.microsoft.com/office/drawing/2018/hyperlinkcolor" val="tx"/>
                    </a:ext>
                  </a:extLst>
                </a:hlinkClick>
              </a:rPr>
              <a:t>therapeutic nihilism</a:t>
            </a:r>
            <a:r>
              <a:rPr lang="en-GB" sz="2700" dirty="0"/>
              <a:t>.</a:t>
            </a:r>
          </a:p>
          <a:p>
            <a:pPr marL="0" indent="0">
              <a:buNone/>
            </a:pPr>
            <a:r>
              <a:rPr lang="en-GB" sz="2700" dirty="0"/>
              <a:t>I will remember that there is art to medicine as well as science, and that warmth, sympathy, and understanding may outweigh the surgeon's knife or the chemist's drug.</a:t>
            </a:r>
          </a:p>
          <a:p>
            <a:pPr marL="0" indent="0">
              <a:buNone/>
            </a:pPr>
            <a:r>
              <a:rPr lang="en-GB" sz="2700" dirty="0"/>
              <a:t>I will not be ashamed to say "I know not," nor will I fail to call in my colleagues when the skills of another are needed for a patient's recovery.</a:t>
            </a:r>
          </a:p>
          <a:p>
            <a:pPr marL="0" indent="0">
              <a:buNone/>
            </a:pPr>
            <a:r>
              <a:rPr lang="en-GB" sz="2700" dirty="0"/>
              <a:t>I will respect the privacy of my patients, for their problems are not disclosed to me that the world may know. Most especially must I tread with care in matters of life and death. If it is given me to save a life, all thanks. But it may also be within my power to take a life; this awesome responsibility must be faced with great humbleness and awareness of my own frailty. Above all, I must not play at God.</a:t>
            </a:r>
          </a:p>
          <a:p>
            <a:pPr marL="0" indent="0">
              <a:buNone/>
            </a:pPr>
            <a:r>
              <a:rPr lang="en-GB" sz="2700" dirty="0"/>
              <a:t>I will remember that I do not treat a fever chart, a cancerous growth, but a sick human being, whose illness may affect the person's family and economic stability. My responsibility includes these related problems, if I am to care adequately for the sick.</a:t>
            </a:r>
          </a:p>
          <a:p>
            <a:pPr marL="0" indent="0">
              <a:buNone/>
            </a:pPr>
            <a:r>
              <a:rPr lang="en-GB" sz="2700" dirty="0"/>
              <a:t>I will prevent disease whenever I can, for prevention is preferable to cure.</a:t>
            </a:r>
          </a:p>
          <a:p>
            <a:pPr marL="0" indent="0">
              <a:buNone/>
            </a:pPr>
            <a:r>
              <a:rPr lang="en-GB" sz="2700" dirty="0"/>
              <a:t>I will protect the environment which sustains us, in the knowledge that the continuing health of ourselves and our societies is dependent on a healthy planet.</a:t>
            </a:r>
          </a:p>
          <a:p>
            <a:pPr marL="0" indent="0">
              <a:buNone/>
            </a:pPr>
            <a:r>
              <a:rPr lang="en-GB" sz="2700" dirty="0"/>
              <a:t>I will remember that I remain a member of society, with special obligations to all my fellow human beings, those sound of mind and body as well as the infirm.</a:t>
            </a:r>
          </a:p>
          <a:p>
            <a:pPr marL="0" indent="0">
              <a:buNone/>
            </a:pPr>
            <a:r>
              <a:rPr lang="en-GB" sz="2700" dirty="0"/>
              <a:t>If I do not violate this oath, may I enjoy life and art, respected while I live and remembered with affection thereafter. May I always act so as to preserve the finest traditions of my calling and may I long experience the joy of healing those who seek my help.</a:t>
            </a:r>
          </a:p>
          <a:p>
            <a:endParaRPr lang="en-GB" dirty="0"/>
          </a:p>
        </p:txBody>
      </p:sp>
      <p:pic>
        <p:nvPicPr>
          <p:cNvPr id="10" name="Picture 9" descr="A picture containing clock&#10;&#10;Description automatically generated">
            <a:extLst>
              <a:ext uri="{FF2B5EF4-FFF2-40B4-BE49-F238E27FC236}">
                <a16:creationId xmlns:a16="http://schemas.microsoft.com/office/drawing/2014/main" id="{7A25266F-2758-6944-A904-A6A92E09A7A3}"/>
              </a:ext>
            </a:extLst>
          </p:cNvPr>
          <p:cNvPicPr>
            <a:picLocks noChangeAspect="1"/>
          </p:cNvPicPr>
          <p:nvPr/>
        </p:nvPicPr>
        <p:blipFill>
          <a:blip r:embed="rId13">
            <a:alphaModFix amt="11000"/>
          </a:blip>
          <a:stretch>
            <a:fillRect/>
          </a:stretch>
        </p:blipFill>
        <p:spPr>
          <a:xfrm>
            <a:off x="3816349" y="1703388"/>
            <a:ext cx="4806043" cy="4485640"/>
          </a:xfrm>
          <a:prstGeom prst="rect">
            <a:avLst/>
          </a:prstGeom>
        </p:spPr>
      </p:pic>
    </p:spTree>
    <p:extLst>
      <p:ext uri="{BB962C8B-B14F-4D97-AF65-F5344CB8AC3E}">
        <p14:creationId xmlns:p14="http://schemas.microsoft.com/office/powerpoint/2010/main" val="177359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6D329-9643-C444-A1FF-E6E87A094AE0}"/>
              </a:ext>
            </a:extLst>
          </p:cNvPr>
          <p:cNvSpPr>
            <a:spLocks noGrp="1"/>
          </p:cNvSpPr>
          <p:nvPr>
            <p:ph type="title"/>
          </p:nvPr>
        </p:nvSpPr>
        <p:spPr/>
        <p:txBody>
          <a:bodyPr/>
          <a:lstStyle/>
          <a:p>
            <a:r>
              <a:rPr lang="en-GB" i="1" dirty="0"/>
              <a:t>Dissecting</a:t>
            </a:r>
            <a:r>
              <a:rPr lang="en-GB" dirty="0"/>
              <a:t> the Hippocratic Oath</a:t>
            </a:r>
          </a:p>
        </p:txBody>
      </p:sp>
      <p:sp>
        <p:nvSpPr>
          <p:cNvPr id="3" name="Content Placeholder 2">
            <a:extLst>
              <a:ext uri="{FF2B5EF4-FFF2-40B4-BE49-F238E27FC236}">
                <a16:creationId xmlns:a16="http://schemas.microsoft.com/office/drawing/2014/main" id="{1C0B1C9A-6122-7548-830E-3BD3DD0B209F}"/>
              </a:ext>
            </a:extLst>
          </p:cNvPr>
          <p:cNvSpPr>
            <a:spLocks noGrp="1"/>
          </p:cNvSpPr>
          <p:nvPr>
            <p:ph idx="1"/>
          </p:nvPr>
        </p:nvSpPr>
        <p:spPr>
          <a:xfrm>
            <a:off x="961570" y="1553980"/>
            <a:ext cx="10515600" cy="4351338"/>
          </a:xfrm>
        </p:spPr>
        <p:txBody>
          <a:bodyPr>
            <a:normAutofit fontScale="55000" lnSpcReduction="20000"/>
          </a:bodyPr>
          <a:lstStyle/>
          <a:p>
            <a:pPr marL="0" indent="0">
              <a:buNone/>
            </a:pPr>
            <a:r>
              <a:rPr lang="el-GR" dirty="0" err="1"/>
              <a:t>ὄμνυμι</a:t>
            </a:r>
            <a:r>
              <a:rPr lang="el-GR" dirty="0"/>
              <a:t> </a:t>
            </a:r>
            <a:r>
              <a:rPr lang="el-GR" dirty="0" err="1"/>
              <a:t>Ἀπόλλωνα</a:t>
            </a:r>
            <a:r>
              <a:rPr lang="el-GR" dirty="0"/>
              <a:t> </a:t>
            </a:r>
            <a:r>
              <a:rPr lang="el-GR" dirty="0" err="1"/>
              <a:t>ἰητρὸν</a:t>
            </a:r>
            <a:r>
              <a:rPr lang="el-GR" dirty="0"/>
              <a:t> </a:t>
            </a:r>
            <a:r>
              <a:rPr lang="el-GR" dirty="0" err="1"/>
              <a:t>καὶ</a:t>
            </a:r>
            <a:r>
              <a:rPr lang="el-GR" dirty="0"/>
              <a:t> </a:t>
            </a:r>
            <a:r>
              <a:rPr lang="el-GR" dirty="0" err="1"/>
              <a:t>Ἀσκληπιὸν</a:t>
            </a:r>
            <a:r>
              <a:rPr lang="el-GR" dirty="0"/>
              <a:t> </a:t>
            </a:r>
            <a:r>
              <a:rPr lang="el-GR" dirty="0" err="1"/>
              <a:t>καὶ</a:t>
            </a:r>
            <a:r>
              <a:rPr lang="el-GR" dirty="0"/>
              <a:t> </a:t>
            </a:r>
            <a:r>
              <a:rPr lang="el-GR" dirty="0" err="1"/>
              <a:t>Ὑγείαν</a:t>
            </a:r>
            <a:r>
              <a:rPr lang="el-GR" dirty="0"/>
              <a:t> </a:t>
            </a:r>
            <a:r>
              <a:rPr lang="el-GR" dirty="0" err="1"/>
              <a:t>καὶ</a:t>
            </a:r>
            <a:r>
              <a:rPr lang="el-GR" dirty="0"/>
              <a:t> </a:t>
            </a:r>
            <a:r>
              <a:rPr lang="el-GR" dirty="0" err="1"/>
              <a:t>Πανάκειαν</a:t>
            </a:r>
            <a:r>
              <a:rPr lang="el-GR" dirty="0"/>
              <a:t> </a:t>
            </a:r>
            <a:r>
              <a:rPr lang="el-GR" dirty="0" err="1"/>
              <a:t>καὶ</a:t>
            </a:r>
            <a:r>
              <a:rPr lang="el-GR" dirty="0"/>
              <a:t> </a:t>
            </a:r>
            <a:r>
              <a:rPr lang="el-GR" dirty="0" err="1"/>
              <a:t>θεοὺς</a:t>
            </a:r>
            <a:r>
              <a:rPr lang="el-GR" dirty="0"/>
              <a:t> πάντας τε </a:t>
            </a:r>
            <a:r>
              <a:rPr lang="el-GR" dirty="0" err="1"/>
              <a:t>καὶ</a:t>
            </a:r>
            <a:r>
              <a:rPr lang="el-GR" dirty="0"/>
              <a:t> πάσας, </a:t>
            </a:r>
            <a:r>
              <a:rPr lang="el-GR" dirty="0" err="1"/>
              <a:t>ἵστορας</a:t>
            </a:r>
            <a:r>
              <a:rPr lang="el-GR" dirty="0"/>
              <a:t> </a:t>
            </a:r>
            <a:r>
              <a:rPr lang="el-GR" dirty="0" err="1"/>
              <a:t>ποιεύμενος</a:t>
            </a:r>
            <a:r>
              <a:rPr lang="el-GR" dirty="0"/>
              <a:t>, </a:t>
            </a:r>
            <a:r>
              <a:rPr lang="el-GR" dirty="0" err="1"/>
              <a:t>ἐπιτελέα</a:t>
            </a:r>
            <a:r>
              <a:rPr lang="el-GR" dirty="0"/>
              <a:t> </a:t>
            </a:r>
            <a:r>
              <a:rPr lang="el-GR" dirty="0" err="1"/>
              <a:t>ποιήσειν</a:t>
            </a:r>
            <a:r>
              <a:rPr lang="el-GR" dirty="0"/>
              <a:t> </a:t>
            </a:r>
            <a:r>
              <a:rPr lang="el-GR" dirty="0" err="1"/>
              <a:t>κατὰ</a:t>
            </a:r>
            <a:r>
              <a:rPr lang="el-GR" dirty="0"/>
              <a:t> δύναμιν </a:t>
            </a:r>
            <a:r>
              <a:rPr lang="el-GR" dirty="0" err="1"/>
              <a:t>καὶ</a:t>
            </a:r>
            <a:r>
              <a:rPr lang="el-GR" dirty="0"/>
              <a:t> κρίσιν </a:t>
            </a:r>
            <a:r>
              <a:rPr lang="el-GR" dirty="0" err="1"/>
              <a:t>ἐμὴν</a:t>
            </a:r>
            <a:r>
              <a:rPr lang="el-GR" dirty="0"/>
              <a:t> </a:t>
            </a:r>
            <a:r>
              <a:rPr lang="el-GR" dirty="0" err="1"/>
              <a:t>ὅρκον</a:t>
            </a:r>
            <a:r>
              <a:rPr lang="el-GR" dirty="0"/>
              <a:t> </a:t>
            </a:r>
            <a:r>
              <a:rPr lang="el-GR" dirty="0" err="1"/>
              <a:t>τόνδε</a:t>
            </a:r>
            <a:r>
              <a:rPr lang="el-GR" dirty="0"/>
              <a:t> </a:t>
            </a:r>
            <a:r>
              <a:rPr lang="el-GR" dirty="0" err="1"/>
              <a:t>καὶ</a:t>
            </a:r>
            <a:r>
              <a:rPr lang="el-GR" dirty="0"/>
              <a:t> </a:t>
            </a:r>
            <a:r>
              <a:rPr lang="el-GR" dirty="0" err="1"/>
              <a:t>συγγραφὴν</a:t>
            </a:r>
            <a:r>
              <a:rPr lang="el-GR" dirty="0"/>
              <a:t> </a:t>
            </a:r>
            <a:r>
              <a:rPr lang="el-GR" dirty="0" err="1"/>
              <a:t>τήνδε</a:t>
            </a:r>
            <a:r>
              <a:rPr lang="el-GR" dirty="0"/>
              <a:t>:</a:t>
            </a:r>
          </a:p>
          <a:p>
            <a:pPr marL="0" indent="0">
              <a:buNone/>
            </a:pPr>
            <a:r>
              <a:rPr lang="el-GR" dirty="0" err="1"/>
              <a:t>ἡγήσεσθαι</a:t>
            </a:r>
            <a:r>
              <a:rPr lang="el-GR" dirty="0"/>
              <a:t> </a:t>
            </a:r>
            <a:r>
              <a:rPr lang="el-GR" dirty="0" err="1"/>
              <a:t>μὲν</a:t>
            </a:r>
            <a:r>
              <a:rPr lang="el-GR" dirty="0"/>
              <a:t> </a:t>
            </a:r>
            <a:r>
              <a:rPr lang="el-GR" dirty="0" err="1"/>
              <a:t>τὸν</a:t>
            </a:r>
            <a:r>
              <a:rPr lang="el-GR" dirty="0"/>
              <a:t> </a:t>
            </a:r>
            <a:r>
              <a:rPr lang="el-GR" dirty="0" err="1"/>
              <a:t>διδάξαντά</a:t>
            </a:r>
            <a:r>
              <a:rPr lang="el-GR" dirty="0"/>
              <a:t> με </a:t>
            </a:r>
            <a:r>
              <a:rPr lang="el-GR" dirty="0" err="1"/>
              <a:t>τὴν</a:t>
            </a:r>
            <a:r>
              <a:rPr lang="el-GR" dirty="0"/>
              <a:t> </a:t>
            </a:r>
            <a:r>
              <a:rPr lang="el-GR" dirty="0" err="1"/>
              <a:t>τέχνην</a:t>
            </a:r>
            <a:r>
              <a:rPr lang="el-GR" dirty="0"/>
              <a:t> ταύτην </a:t>
            </a:r>
            <a:r>
              <a:rPr lang="el-GR" dirty="0" err="1"/>
              <a:t>ἴσα</a:t>
            </a:r>
            <a:r>
              <a:rPr lang="el-GR" dirty="0"/>
              <a:t> </a:t>
            </a:r>
            <a:r>
              <a:rPr lang="el-GR" dirty="0" err="1"/>
              <a:t>γενέτῃσιν</a:t>
            </a:r>
            <a:r>
              <a:rPr lang="el-GR" dirty="0"/>
              <a:t> </a:t>
            </a:r>
            <a:r>
              <a:rPr lang="el-GR" dirty="0" err="1"/>
              <a:t>ἐμοῖς</a:t>
            </a:r>
            <a:r>
              <a:rPr lang="el-GR" dirty="0"/>
              <a:t>, </a:t>
            </a:r>
            <a:r>
              <a:rPr lang="el-GR" dirty="0" err="1"/>
              <a:t>καὶ</a:t>
            </a:r>
            <a:r>
              <a:rPr lang="el-GR" dirty="0"/>
              <a:t> βίου </a:t>
            </a:r>
            <a:r>
              <a:rPr lang="el-GR" dirty="0" err="1"/>
              <a:t>κοινώσεσθαι</a:t>
            </a:r>
            <a:r>
              <a:rPr lang="el-GR" dirty="0"/>
              <a:t>, </a:t>
            </a:r>
            <a:r>
              <a:rPr lang="el-GR" dirty="0" err="1"/>
              <a:t>καὶ</a:t>
            </a:r>
            <a:r>
              <a:rPr lang="el-GR" dirty="0"/>
              <a:t> </a:t>
            </a:r>
            <a:r>
              <a:rPr lang="el-GR" dirty="0" err="1"/>
              <a:t>χρεῶν</a:t>
            </a:r>
            <a:r>
              <a:rPr lang="el-GR" dirty="0"/>
              <a:t> </a:t>
            </a:r>
            <a:r>
              <a:rPr lang="el-GR" dirty="0" err="1"/>
              <a:t>χρηΐζοντι</a:t>
            </a:r>
            <a:r>
              <a:rPr lang="el-GR" dirty="0"/>
              <a:t> </a:t>
            </a:r>
            <a:r>
              <a:rPr lang="el-GR" dirty="0" err="1"/>
              <a:t>μετάδοσιν</a:t>
            </a:r>
            <a:r>
              <a:rPr lang="el-GR" dirty="0"/>
              <a:t> </a:t>
            </a:r>
            <a:r>
              <a:rPr lang="el-GR" dirty="0" err="1"/>
              <a:t>ποιήσεσθαι</a:t>
            </a:r>
            <a:r>
              <a:rPr lang="el-GR" dirty="0"/>
              <a:t>, </a:t>
            </a:r>
            <a:r>
              <a:rPr lang="el-GR" dirty="0" err="1"/>
              <a:t>καὶ</a:t>
            </a:r>
            <a:r>
              <a:rPr lang="el-GR" dirty="0"/>
              <a:t> γένος </a:t>
            </a:r>
            <a:r>
              <a:rPr lang="el-GR" dirty="0" err="1"/>
              <a:t>τὸ</a:t>
            </a:r>
            <a:r>
              <a:rPr lang="el-GR" dirty="0"/>
              <a:t> </a:t>
            </a:r>
            <a:r>
              <a:rPr lang="el-GR" dirty="0" err="1"/>
              <a:t>ἐξ</a:t>
            </a:r>
            <a:r>
              <a:rPr lang="el-GR" dirty="0"/>
              <a:t> </a:t>
            </a:r>
            <a:r>
              <a:rPr lang="el-GR" dirty="0" err="1"/>
              <a:t>αὐτοῦ</a:t>
            </a:r>
            <a:r>
              <a:rPr lang="el-GR" dirty="0"/>
              <a:t> </a:t>
            </a:r>
            <a:r>
              <a:rPr lang="el-GR" dirty="0" err="1"/>
              <a:t>ἀδελφοῖς</a:t>
            </a:r>
            <a:r>
              <a:rPr lang="el-GR" dirty="0"/>
              <a:t> </a:t>
            </a:r>
            <a:r>
              <a:rPr lang="el-GR" dirty="0" err="1"/>
              <a:t>ἴσον</a:t>
            </a:r>
            <a:r>
              <a:rPr lang="el-GR" dirty="0"/>
              <a:t> </a:t>
            </a:r>
            <a:r>
              <a:rPr lang="el-GR" dirty="0" err="1"/>
              <a:t>ἐπικρινεῖν</a:t>
            </a:r>
            <a:r>
              <a:rPr lang="el-GR" dirty="0"/>
              <a:t> </a:t>
            </a:r>
            <a:r>
              <a:rPr lang="el-GR" dirty="0" err="1"/>
              <a:t>ἄρρεσι</a:t>
            </a:r>
            <a:r>
              <a:rPr lang="el-GR" dirty="0"/>
              <a:t>, </a:t>
            </a:r>
            <a:r>
              <a:rPr lang="el-GR" dirty="0" err="1"/>
              <a:t>καὶ</a:t>
            </a:r>
            <a:r>
              <a:rPr lang="el-GR" dirty="0"/>
              <a:t> </a:t>
            </a:r>
            <a:r>
              <a:rPr lang="el-GR" dirty="0" err="1"/>
              <a:t>διδάξειν</a:t>
            </a:r>
            <a:r>
              <a:rPr lang="el-GR" dirty="0"/>
              <a:t> </a:t>
            </a:r>
            <a:r>
              <a:rPr lang="el-GR" dirty="0" err="1"/>
              <a:t>τὴν</a:t>
            </a:r>
            <a:r>
              <a:rPr lang="el-GR" dirty="0"/>
              <a:t> </a:t>
            </a:r>
            <a:r>
              <a:rPr lang="el-GR" dirty="0" err="1"/>
              <a:t>τέχνην</a:t>
            </a:r>
            <a:r>
              <a:rPr lang="el-GR" dirty="0"/>
              <a:t> ταύτην, </a:t>
            </a:r>
            <a:r>
              <a:rPr lang="el-GR" dirty="0" err="1"/>
              <a:t>ἢν</a:t>
            </a:r>
            <a:r>
              <a:rPr lang="el-GR" dirty="0"/>
              <a:t> </a:t>
            </a:r>
            <a:r>
              <a:rPr lang="el-GR" dirty="0" err="1"/>
              <a:t>χρηΐζωσι</a:t>
            </a:r>
            <a:r>
              <a:rPr lang="el-GR" dirty="0"/>
              <a:t> </a:t>
            </a:r>
            <a:r>
              <a:rPr lang="el-GR" dirty="0" err="1"/>
              <a:t>μανθάνειν</a:t>
            </a:r>
            <a:r>
              <a:rPr lang="el-GR" dirty="0"/>
              <a:t>, </a:t>
            </a:r>
            <a:r>
              <a:rPr lang="el-GR" dirty="0" err="1"/>
              <a:t>ἄνευ</a:t>
            </a:r>
            <a:r>
              <a:rPr lang="el-GR" dirty="0"/>
              <a:t> </a:t>
            </a:r>
            <a:r>
              <a:rPr lang="el-GR" dirty="0" err="1"/>
              <a:t>μισθοῦ</a:t>
            </a:r>
            <a:r>
              <a:rPr lang="el-GR" dirty="0"/>
              <a:t> </a:t>
            </a:r>
            <a:r>
              <a:rPr lang="el-GR" dirty="0" err="1"/>
              <a:t>καὶ</a:t>
            </a:r>
            <a:r>
              <a:rPr lang="el-GR" dirty="0"/>
              <a:t> </a:t>
            </a:r>
            <a:r>
              <a:rPr lang="el-GR" dirty="0" err="1"/>
              <a:t>συγγραφῆς</a:t>
            </a:r>
            <a:r>
              <a:rPr lang="el-GR" dirty="0"/>
              <a:t>, </a:t>
            </a:r>
            <a:r>
              <a:rPr lang="el-GR" dirty="0" err="1"/>
              <a:t>παραγγελίης</a:t>
            </a:r>
            <a:r>
              <a:rPr lang="el-GR" dirty="0"/>
              <a:t> τε </a:t>
            </a:r>
            <a:r>
              <a:rPr lang="el-GR" dirty="0" err="1"/>
              <a:t>καὶ</a:t>
            </a:r>
            <a:r>
              <a:rPr lang="el-GR" dirty="0"/>
              <a:t> </a:t>
            </a:r>
            <a:r>
              <a:rPr lang="el-GR" dirty="0" err="1"/>
              <a:t>ἀκροήσιος</a:t>
            </a:r>
            <a:r>
              <a:rPr lang="el-GR" dirty="0"/>
              <a:t> </a:t>
            </a:r>
            <a:r>
              <a:rPr lang="el-GR" dirty="0" err="1"/>
              <a:t>καὶ</a:t>
            </a:r>
            <a:r>
              <a:rPr lang="el-GR" dirty="0"/>
              <a:t> </a:t>
            </a:r>
            <a:r>
              <a:rPr lang="el-GR" dirty="0" err="1"/>
              <a:t>τῆς</a:t>
            </a:r>
            <a:r>
              <a:rPr lang="el-GR" dirty="0"/>
              <a:t> </a:t>
            </a:r>
            <a:r>
              <a:rPr lang="el-GR" dirty="0" err="1"/>
              <a:t>λοίπης</a:t>
            </a:r>
            <a:r>
              <a:rPr lang="el-GR" dirty="0"/>
              <a:t> </a:t>
            </a:r>
            <a:r>
              <a:rPr lang="el-GR" dirty="0" err="1"/>
              <a:t>ἁπάσης</a:t>
            </a:r>
            <a:r>
              <a:rPr lang="el-GR" dirty="0"/>
              <a:t> </a:t>
            </a:r>
            <a:r>
              <a:rPr lang="el-GR" dirty="0" err="1"/>
              <a:t>μαθήσιος</a:t>
            </a:r>
            <a:r>
              <a:rPr lang="el-GR" dirty="0"/>
              <a:t> </a:t>
            </a:r>
            <a:r>
              <a:rPr lang="el-GR" dirty="0" err="1"/>
              <a:t>μετάδοσιν</a:t>
            </a:r>
            <a:r>
              <a:rPr lang="el-GR" dirty="0"/>
              <a:t> </a:t>
            </a:r>
            <a:r>
              <a:rPr lang="el-GR" dirty="0" err="1"/>
              <a:t>ποιήσεσθαι</a:t>
            </a:r>
            <a:r>
              <a:rPr lang="el-GR" dirty="0"/>
              <a:t> </a:t>
            </a:r>
            <a:r>
              <a:rPr lang="el-GR" dirty="0" err="1"/>
              <a:t>υἱοῖς</a:t>
            </a:r>
            <a:r>
              <a:rPr lang="el-GR" dirty="0"/>
              <a:t> τε </a:t>
            </a:r>
            <a:r>
              <a:rPr lang="el-GR" dirty="0" err="1"/>
              <a:t>ἐμοῖς</a:t>
            </a:r>
            <a:r>
              <a:rPr lang="el-GR" dirty="0"/>
              <a:t> </a:t>
            </a:r>
            <a:r>
              <a:rPr lang="el-GR" dirty="0" err="1"/>
              <a:t>καὶ</a:t>
            </a:r>
            <a:r>
              <a:rPr lang="el-GR" dirty="0"/>
              <a:t> </a:t>
            </a:r>
            <a:r>
              <a:rPr lang="el-GR" dirty="0" err="1"/>
              <a:t>τοῖς</a:t>
            </a:r>
            <a:r>
              <a:rPr lang="el-GR" dirty="0"/>
              <a:t> </a:t>
            </a:r>
            <a:r>
              <a:rPr lang="el-GR" dirty="0" err="1"/>
              <a:t>τοῦ</a:t>
            </a:r>
            <a:r>
              <a:rPr lang="el-GR" dirty="0"/>
              <a:t> </a:t>
            </a:r>
            <a:r>
              <a:rPr lang="el-GR" dirty="0" err="1"/>
              <a:t>ἐμὲ</a:t>
            </a:r>
            <a:r>
              <a:rPr lang="el-GR" dirty="0"/>
              <a:t> διδάξαντος, </a:t>
            </a:r>
            <a:r>
              <a:rPr lang="el-GR" dirty="0" err="1"/>
              <a:t>καὶ</a:t>
            </a:r>
            <a:r>
              <a:rPr lang="el-GR" dirty="0"/>
              <a:t> </a:t>
            </a:r>
            <a:r>
              <a:rPr lang="el-GR" dirty="0" err="1"/>
              <a:t>μαθητῇσι</a:t>
            </a:r>
            <a:r>
              <a:rPr lang="el-GR" dirty="0"/>
              <a:t> </a:t>
            </a:r>
            <a:r>
              <a:rPr lang="el-GR" dirty="0" err="1"/>
              <a:t>συγγεγραμμένοις</a:t>
            </a:r>
            <a:r>
              <a:rPr lang="el-GR" dirty="0"/>
              <a:t> τε </a:t>
            </a:r>
            <a:r>
              <a:rPr lang="el-GR" dirty="0" err="1"/>
              <a:t>καὶ</a:t>
            </a:r>
            <a:r>
              <a:rPr lang="el-GR" dirty="0"/>
              <a:t> </a:t>
            </a:r>
            <a:r>
              <a:rPr lang="el-GR" dirty="0" err="1"/>
              <a:t>ὡρκισμένοις</a:t>
            </a:r>
            <a:r>
              <a:rPr lang="el-GR" dirty="0"/>
              <a:t> </a:t>
            </a:r>
            <a:r>
              <a:rPr lang="el-GR" dirty="0" err="1"/>
              <a:t>νόμῳ</a:t>
            </a:r>
            <a:r>
              <a:rPr lang="el-GR" dirty="0"/>
              <a:t> </a:t>
            </a:r>
            <a:r>
              <a:rPr lang="el-GR" dirty="0" err="1"/>
              <a:t>ἰητρικῷ</a:t>
            </a:r>
            <a:r>
              <a:rPr lang="el-GR" dirty="0"/>
              <a:t>, </a:t>
            </a:r>
            <a:r>
              <a:rPr lang="el-GR" dirty="0" err="1"/>
              <a:t>ἄλλῳ</a:t>
            </a:r>
            <a:r>
              <a:rPr lang="el-GR" dirty="0"/>
              <a:t> </a:t>
            </a:r>
            <a:r>
              <a:rPr lang="el-GR" dirty="0" err="1"/>
              <a:t>δὲ</a:t>
            </a:r>
            <a:r>
              <a:rPr lang="el-GR" dirty="0"/>
              <a:t> </a:t>
            </a:r>
            <a:r>
              <a:rPr lang="el-GR" dirty="0" err="1"/>
              <a:t>οὐδενί</a:t>
            </a:r>
            <a:r>
              <a:rPr lang="el-GR" dirty="0"/>
              <a:t>.</a:t>
            </a:r>
          </a:p>
          <a:p>
            <a:pPr marL="0" indent="0">
              <a:buNone/>
            </a:pPr>
            <a:r>
              <a:rPr lang="el-GR" dirty="0" err="1"/>
              <a:t>διαιτήμασί</a:t>
            </a:r>
            <a:r>
              <a:rPr lang="el-GR" dirty="0"/>
              <a:t> τε </a:t>
            </a:r>
            <a:r>
              <a:rPr lang="el-GR" dirty="0" err="1"/>
              <a:t>χρήσομαι</a:t>
            </a:r>
            <a:r>
              <a:rPr lang="el-GR" dirty="0"/>
              <a:t> </a:t>
            </a:r>
            <a:r>
              <a:rPr lang="el-GR" dirty="0" err="1"/>
              <a:t>ἐπ</a:t>
            </a:r>
            <a:r>
              <a:rPr lang="el-GR" dirty="0"/>
              <a:t>᾽ </a:t>
            </a:r>
            <a:r>
              <a:rPr lang="el-GR" dirty="0" err="1"/>
              <a:t>ὠφελείῃ</a:t>
            </a:r>
            <a:r>
              <a:rPr lang="el-GR" dirty="0"/>
              <a:t> </a:t>
            </a:r>
            <a:r>
              <a:rPr lang="el-GR" dirty="0" err="1"/>
              <a:t>καμνόντων</a:t>
            </a:r>
            <a:r>
              <a:rPr lang="el-GR" dirty="0"/>
              <a:t> </a:t>
            </a:r>
            <a:r>
              <a:rPr lang="el-GR" dirty="0" err="1"/>
              <a:t>κατὰ</a:t>
            </a:r>
            <a:r>
              <a:rPr lang="el-GR" dirty="0"/>
              <a:t> δύναμιν </a:t>
            </a:r>
            <a:r>
              <a:rPr lang="el-GR" dirty="0" err="1"/>
              <a:t>καὶ</a:t>
            </a:r>
            <a:r>
              <a:rPr lang="el-GR" dirty="0"/>
              <a:t> κρίσιν </a:t>
            </a:r>
            <a:r>
              <a:rPr lang="el-GR" dirty="0" err="1"/>
              <a:t>ἐμήν</a:t>
            </a:r>
            <a:r>
              <a:rPr lang="el-GR" dirty="0"/>
              <a:t>, </a:t>
            </a:r>
            <a:r>
              <a:rPr lang="el-GR" dirty="0" err="1"/>
              <a:t>ἐπὶ</a:t>
            </a:r>
            <a:r>
              <a:rPr lang="el-GR" dirty="0"/>
              <a:t> </a:t>
            </a:r>
            <a:r>
              <a:rPr lang="el-GR" dirty="0" err="1"/>
              <a:t>δηλήσει</a:t>
            </a:r>
            <a:r>
              <a:rPr lang="el-GR" dirty="0"/>
              <a:t> </a:t>
            </a:r>
            <a:r>
              <a:rPr lang="el-GR" dirty="0" err="1"/>
              <a:t>δὲ</a:t>
            </a:r>
            <a:r>
              <a:rPr lang="el-GR" dirty="0"/>
              <a:t> </a:t>
            </a:r>
            <a:r>
              <a:rPr lang="el-GR" dirty="0" err="1"/>
              <a:t>καὶ</a:t>
            </a:r>
            <a:r>
              <a:rPr lang="el-GR" dirty="0"/>
              <a:t> </a:t>
            </a:r>
            <a:r>
              <a:rPr lang="el-GR" dirty="0" err="1"/>
              <a:t>ἀδικίῃ</a:t>
            </a:r>
            <a:r>
              <a:rPr lang="el-GR" dirty="0"/>
              <a:t> </a:t>
            </a:r>
            <a:r>
              <a:rPr lang="el-GR" dirty="0" err="1"/>
              <a:t>εἴρξειν</a:t>
            </a:r>
            <a:r>
              <a:rPr lang="el-GR" dirty="0"/>
              <a:t>.</a:t>
            </a:r>
          </a:p>
          <a:p>
            <a:pPr marL="0" indent="0">
              <a:buNone/>
            </a:pPr>
            <a:r>
              <a:rPr lang="el-GR" dirty="0" err="1"/>
              <a:t>οὐ</a:t>
            </a:r>
            <a:r>
              <a:rPr lang="el-GR" dirty="0"/>
              <a:t> δώσω </a:t>
            </a:r>
            <a:r>
              <a:rPr lang="el-GR" dirty="0" err="1"/>
              <a:t>δὲ</a:t>
            </a:r>
            <a:r>
              <a:rPr lang="el-GR" dirty="0"/>
              <a:t> </a:t>
            </a:r>
            <a:r>
              <a:rPr lang="el-GR" dirty="0" err="1"/>
              <a:t>οὐδὲ</a:t>
            </a:r>
            <a:r>
              <a:rPr lang="el-GR" dirty="0"/>
              <a:t> </a:t>
            </a:r>
            <a:r>
              <a:rPr lang="el-GR" dirty="0" err="1"/>
              <a:t>φάρμακον</a:t>
            </a:r>
            <a:r>
              <a:rPr lang="el-GR" dirty="0"/>
              <a:t> </a:t>
            </a:r>
            <a:r>
              <a:rPr lang="el-GR" dirty="0" err="1"/>
              <a:t>οὐδενὶ</a:t>
            </a:r>
            <a:r>
              <a:rPr lang="el-GR" dirty="0"/>
              <a:t> </a:t>
            </a:r>
            <a:r>
              <a:rPr lang="el-GR" dirty="0" err="1"/>
              <a:t>αἰτηθεὶς</a:t>
            </a:r>
            <a:r>
              <a:rPr lang="el-GR" dirty="0"/>
              <a:t> </a:t>
            </a:r>
            <a:r>
              <a:rPr lang="el-GR" dirty="0" err="1"/>
              <a:t>θανάσιμον</a:t>
            </a:r>
            <a:r>
              <a:rPr lang="el-GR" dirty="0"/>
              <a:t>, </a:t>
            </a:r>
            <a:r>
              <a:rPr lang="el-GR" dirty="0" err="1"/>
              <a:t>οὐδὲ</a:t>
            </a:r>
            <a:r>
              <a:rPr lang="el-GR" dirty="0"/>
              <a:t> </a:t>
            </a:r>
            <a:r>
              <a:rPr lang="el-GR" dirty="0" err="1"/>
              <a:t>ὑφηγήσομαι</a:t>
            </a:r>
            <a:r>
              <a:rPr lang="el-GR" dirty="0"/>
              <a:t> </a:t>
            </a:r>
            <a:r>
              <a:rPr lang="el-GR" dirty="0" err="1"/>
              <a:t>συμβουλίην</a:t>
            </a:r>
            <a:r>
              <a:rPr lang="el-GR" dirty="0"/>
              <a:t> </a:t>
            </a:r>
            <a:r>
              <a:rPr lang="el-GR" dirty="0" err="1"/>
              <a:t>τοιήνδε</a:t>
            </a:r>
            <a:r>
              <a:rPr lang="el-GR" dirty="0"/>
              <a:t>: </a:t>
            </a:r>
            <a:r>
              <a:rPr lang="el-GR" dirty="0" err="1"/>
              <a:t>ὁμοίως</a:t>
            </a:r>
            <a:r>
              <a:rPr lang="el-GR" dirty="0"/>
              <a:t> </a:t>
            </a:r>
            <a:r>
              <a:rPr lang="el-GR" dirty="0" err="1"/>
              <a:t>δὲ</a:t>
            </a:r>
            <a:r>
              <a:rPr lang="el-GR" dirty="0"/>
              <a:t> </a:t>
            </a:r>
            <a:r>
              <a:rPr lang="el-GR" dirty="0" err="1"/>
              <a:t>οὐδὲ</a:t>
            </a:r>
            <a:r>
              <a:rPr lang="el-GR" dirty="0"/>
              <a:t> </a:t>
            </a:r>
            <a:r>
              <a:rPr lang="el-GR" dirty="0" err="1"/>
              <a:t>γυναικὶ</a:t>
            </a:r>
            <a:r>
              <a:rPr lang="el-GR" dirty="0"/>
              <a:t> </a:t>
            </a:r>
            <a:r>
              <a:rPr lang="el-GR" dirty="0" err="1"/>
              <a:t>πεσσὸν</a:t>
            </a:r>
            <a:r>
              <a:rPr lang="el-GR" dirty="0"/>
              <a:t> </a:t>
            </a:r>
            <a:r>
              <a:rPr lang="el-GR" dirty="0" err="1"/>
              <a:t>φθόριον</a:t>
            </a:r>
            <a:r>
              <a:rPr lang="el-GR" dirty="0"/>
              <a:t> δώσω.</a:t>
            </a:r>
          </a:p>
          <a:p>
            <a:pPr marL="0" indent="0">
              <a:buNone/>
            </a:pPr>
            <a:r>
              <a:rPr lang="el-GR" dirty="0" err="1"/>
              <a:t>ἁγνῶς</a:t>
            </a:r>
            <a:r>
              <a:rPr lang="el-GR" dirty="0"/>
              <a:t> </a:t>
            </a:r>
            <a:r>
              <a:rPr lang="el-GR" dirty="0" err="1"/>
              <a:t>δὲ</a:t>
            </a:r>
            <a:r>
              <a:rPr lang="el-GR" dirty="0"/>
              <a:t> </a:t>
            </a:r>
            <a:r>
              <a:rPr lang="el-GR" dirty="0" err="1"/>
              <a:t>καὶ</a:t>
            </a:r>
            <a:r>
              <a:rPr lang="el-GR" dirty="0"/>
              <a:t> </a:t>
            </a:r>
            <a:r>
              <a:rPr lang="el-GR" dirty="0" err="1"/>
              <a:t>ὁσίως</a:t>
            </a:r>
            <a:r>
              <a:rPr lang="el-GR" dirty="0"/>
              <a:t> διατηρήσω </a:t>
            </a:r>
            <a:r>
              <a:rPr lang="el-GR" dirty="0" err="1"/>
              <a:t>βίον</a:t>
            </a:r>
            <a:r>
              <a:rPr lang="el-GR" dirty="0"/>
              <a:t> </a:t>
            </a:r>
            <a:r>
              <a:rPr lang="el-GR" dirty="0" err="1"/>
              <a:t>τὸν</a:t>
            </a:r>
            <a:r>
              <a:rPr lang="el-GR" dirty="0"/>
              <a:t> </a:t>
            </a:r>
            <a:r>
              <a:rPr lang="el-GR" dirty="0" err="1"/>
              <a:t>ἐμὸν</a:t>
            </a:r>
            <a:r>
              <a:rPr lang="el-GR" dirty="0"/>
              <a:t> </a:t>
            </a:r>
            <a:r>
              <a:rPr lang="el-GR" dirty="0" err="1"/>
              <a:t>καὶ</a:t>
            </a:r>
            <a:r>
              <a:rPr lang="el-GR" dirty="0"/>
              <a:t> </a:t>
            </a:r>
            <a:r>
              <a:rPr lang="el-GR" dirty="0" err="1"/>
              <a:t>τέχνην</a:t>
            </a:r>
            <a:r>
              <a:rPr lang="el-GR" dirty="0"/>
              <a:t> </a:t>
            </a:r>
            <a:r>
              <a:rPr lang="el-GR" dirty="0" err="1"/>
              <a:t>τὴν</a:t>
            </a:r>
            <a:r>
              <a:rPr lang="el-GR" dirty="0"/>
              <a:t> </a:t>
            </a:r>
            <a:r>
              <a:rPr lang="el-GR" dirty="0" err="1"/>
              <a:t>ἐμήν</a:t>
            </a:r>
            <a:r>
              <a:rPr lang="el-GR" dirty="0"/>
              <a:t>.</a:t>
            </a:r>
          </a:p>
          <a:p>
            <a:pPr marL="0" indent="0">
              <a:buNone/>
            </a:pPr>
            <a:r>
              <a:rPr lang="el-GR" dirty="0" err="1"/>
              <a:t>οὐ</a:t>
            </a:r>
            <a:r>
              <a:rPr lang="el-GR" dirty="0"/>
              <a:t> </a:t>
            </a:r>
            <a:r>
              <a:rPr lang="el-GR" dirty="0" err="1"/>
              <a:t>τεμέω</a:t>
            </a:r>
            <a:r>
              <a:rPr lang="el-GR" dirty="0"/>
              <a:t> </a:t>
            </a:r>
            <a:r>
              <a:rPr lang="el-GR" dirty="0" err="1"/>
              <a:t>δὲ</a:t>
            </a:r>
            <a:r>
              <a:rPr lang="el-GR" dirty="0"/>
              <a:t> </a:t>
            </a:r>
            <a:r>
              <a:rPr lang="el-GR" dirty="0" err="1"/>
              <a:t>οὐδὲ</a:t>
            </a:r>
            <a:r>
              <a:rPr lang="el-GR" dirty="0"/>
              <a:t> </a:t>
            </a:r>
            <a:r>
              <a:rPr lang="el-GR" dirty="0" err="1"/>
              <a:t>μὴν</a:t>
            </a:r>
            <a:r>
              <a:rPr lang="el-GR" dirty="0"/>
              <a:t> </a:t>
            </a:r>
            <a:r>
              <a:rPr lang="el-GR" dirty="0" err="1"/>
              <a:t>λιθιῶντας</a:t>
            </a:r>
            <a:r>
              <a:rPr lang="el-GR" dirty="0"/>
              <a:t>, </a:t>
            </a:r>
            <a:r>
              <a:rPr lang="el-GR" dirty="0" err="1"/>
              <a:t>ἐκχωρήσω</a:t>
            </a:r>
            <a:r>
              <a:rPr lang="el-GR" dirty="0"/>
              <a:t> </a:t>
            </a:r>
            <a:r>
              <a:rPr lang="el-GR" dirty="0" err="1"/>
              <a:t>δὲ</a:t>
            </a:r>
            <a:r>
              <a:rPr lang="el-GR" dirty="0"/>
              <a:t> </a:t>
            </a:r>
            <a:r>
              <a:rPr lang="el-GR" dirty="0" err="1"/>
              <a:t>ἐργάτῃσιν</a:t>
            </a:r>
            <a:r>
              <a:rPr lang="el-GR" dirty="0"/>
              <a:t> </a:t>
            </a:r>
            <a:r>
              <a:rPr lang="el-GR" dirty="0" err="1"/>
              <a:t>ἀνδράσι</a:t>
            </a:r>
            <a:r>
              <a:rPr lang="el-GR" dirty="0"/>
              <a:t> </a:t>
            </a:r>
            <a:r>
              <a:rPr lang="el-GR" dirty="0" err="1"/>
              <a:t>πρήξιος</a:t>
            </a:r>
            <a:r>
              <a:rPr lang="el-GR" dirty="0"/>
              <a:t> </a:t>
            </a:r>
            <a:r>
              <a:rPr lang="el-GR" dirty="0" err="1"/>
              <a:t>τῆσδε</a:t>
            </a:r>
            <a:r>
              <a:rPr lang="el-GR" dirty="0"/>
              <a:t>.</a:t>
            </a:r>
          </a:p>
          <a:p>
            <a:pPr marL="0" indent="0">
              <a:buNone/>
            </a:pPr>
            <a:r>
              <a:rPr lang="el-GR" dirty="0" err="1"/>
              <a:t>ἐς</a:t>
            </a:r>
            <a:r>
              <a:rPr lang="el-GR" dirty="0"/>
              <a:t> </a:t>
            </a:r>
            <a:r>
              <a:rPr lang="el-GR" dirty="0" err="1"/>
              <a:t>οἰκίας</a:t>
            </a:r>
            <a:r>
              <a:rPr lang="el-GR" dirty="0"/>
              <a:t> </a:t>
            </a:r>
            <a:r>
              <a:rPr lang="el-GR" dirty="0" err="1"/>
              <a:t>δὲ</a:t>
            </a:r>
            <a:r>
              <a:rPr lang="el-GR" dirty="0"/>
              <a:t> </a:t>
            </a:r>
            <a:r>
              <a:rPr lang="el-GR" dirty="0" err="1"/>
              <a:t>ὁκόσας</a:t>
            </a:r>
            <a:r>
              <a:rPr lang="el-GR" dirty="0"/>
              <a:t> </a:t>
            </a:r>
            <a:r>
              <a:rPr lang="el-GR" dirty="0" err="1"/>
              <a:t>ἂν</a:t>
            </a:r>
            <a:r>
              <a:rPr lang="el-GR" dirty="0"/>
              <a:t> </a:t>
            </a:r>
            <a:r>
              <a:rPr lang="el-GR" dirty="0" err="1"/>
              <a:t>ἐσίω</a:t>
            </a:r>
            <a:r>
              <a:rPr lang="el-GR" dirty="0"/>
              <a:t>, </a:t>
            </a:r>
            <a:r>
              <a:rPr lang="el-GR" dirty="0" err="1"/>
              <a:t>ἐσελεύσομαι</a:t>
            </a:r>
            <a:r>
              <a:rPr lang="el-GR" dirty="0"/>
              <a:t> </a:t>
            </a:r>
            <a:r>
              <a:rPr lang="el-GR" dirty="0" err="1"/>
              <a:t>ἐπ</a:t>
            </a:r>
            <a:r>
              <a:rPr lang="el-GR" dirty="0"/>
              <a:t>᾽ </a:t>
            </a:r>
            <a:r>
              <a:rPr lang="el-GR" dirty="0" err="1"/>
              <a:t>ὠφελείῃ</a:t>
            </a:r>
            <a:r>
              <a:rPr lang="el-GR" dirty="0"/>
              <a:t> </a:t>
            </a:r>
            <a:r>
              <a:rPr lang="el-GR" dirty="0" err="1"/>
              <a:t>καμνόντων</a:t>
            </a:r>
            <a:r>
              <a:rPr lang="el-GR" dirty="0"/>
              <a:t>, </a:t>
            </a:r>
            <a:r>
              <a:rPr lang="el-GR" dirty="0" err="1"/>
              <a:t>ἐκτὸς</a:t>
            </a:r>
            <a:r>
              <a:rPr lang="el-GR" dirty="0"/>
              <a:t> </a:t>
            </a:r>
            <a:r>
              <a:rPr lang="el-GR" dirty="0" err="1"/>
              <a:t>ἐὼν</a:t>
            </a:r>
            <a:r>
              <a:rPr lang="el-GR" dirty="0"/>
              <a:t> πάσης </a:t>
            </a:r>
            <a:r>
              <a:rPr lang="el-GR" dirty="0" err="1"/>
              <a:t>ἀδικίης</a:t>
            </a:r>
            <a:r>
              <a:rPr lang="el-GR" dirty="0"/>
              <a:t> </a:t>
            </a:r>
            <a:r>
              <a:rPr lang="el-GR" dirty="0" err="1"/>
              <a:t>ἑκουσίης</a:t>
            </a:r>
            <a:r>
              <a:rPr lang="el-GR" dirty="0"/>
              <a:t> </a:t>
            </a:r>
            <a:r>
              <a:rPr lang="el-GR" dirty="0" err="1"/>
              <a:t>καὶ</a:t>
            </a:r>
            <a:r>
              <a:rPr lang="el-GR" dirty="0"/>
              <a:t> </a:t>
            </a:r>
            <a:r>
              <a:rPr lang="el-GR" dirty="0" err="1"/>
              <a:t>φθορίης</a:t>
            </a:r>
            <a:r>
              <a:rPr lang="el-GR" dirty="0"/>
              <a:t>, </a:t>
            </a:r>
            <a:r>
              <a:rPr lang="el-GR" dirty="0" err="1"/>
              <a:t>τῆς</a:t>
            </a:r>
            <a:r>
              <a:rPr lang="el-GR" dirty="0"/>
              <a:t> τε </a:t>
            </a:r>
            <a:r>
              <a:rPr lang="el-GR" dirty="0" err="1"/>
              <a:t>ἄλλης</a:t>
            </a:r>
            <a:r>
              <a:rPr lang="el-GR" dirty="0"/>
              <a:t> </a:t>
            </a:r>
            <a:r>
              <a:rPr lang="el-GR" dirty="0" err="1"/>
              <a:t>καὶ</a:t>
            </a:r>
            <a:r>
              <a:rPr lang="el-GR" dirty="0"/>
              <a:t> </a:t>
            </a:r>
            <a:r>
              <a:rPr lang="el-GR" dirty="0" err="1"/>
              <a:t>ἀφροδισίων</a:t>
            </a:r>
            <a:r>
              <a:rPr lang="el-GR" dirty="0"/>
              <a:t> </a:t>
            </a:r>
            <a:r>
              <a:rPr lang="el-GR" dirty="0" err="1"/>
              <a:t>ἔργων</a:t>
            </a:r>
            <a:r>
              <a:rPr lang="el-GR" dirty="0"/>
              <a:t> </a:t>
            </a:r>
            <a:r>
              <a:rPr lang="el-GR" dirty="0" err="1"/>
              <a:t>ἐπί</a:t>
            </a:r>
            <a:r>
              <a:rPr lang="el-GR" dirty="0"/>
              <a:t> τε γυναικείων σωμάτων </a:t>
            </a:r>
            <a:r>
              <a:rPr lang="el-GR" dirty="0" err="1"/>
              <a:t>καὶ</a:t>
            </a:r>
            <a:r>
              <a:rPr lang="el-GR" dirty="0"/>
              <a:t> </a:t>
            </a:r>
            <a:r>
              <a:rPr lang="el-GR" dirty="0" err="1"/>
              <a:t>ἀνδρῴων</a:t>
            </a:r>
            <a:r>
              <a:rPr lang="el-GR" dirty="0"/>
              <a:t>, </a:t>
            </a:r>
            <a:r>
              <a:rPr lang="el-GR" dirty="0" err="1"/>
              <a:t>ἐλευθέρων</a:t>
            </a:r>
            <a:r>
              <a:rPr lang="el-GR" dirty="0"/>
              <a:t> τε </a:t>
            </a:r>
            <a:r>
              <a:rPr lang="el-GR" dirty="0" err="1"/>
              <a:t>καὶ</a:t>
            </a:r>
            <a:r>
              <a:rPr lang="el-GR" dirty="0"/>
              <a:t> δούλων.</a:t>
            </a:r>
          </a:p>
          <a:p>
            <a:pPr marL="0" indent="0">
              <a:buNone/>
            </a:pPr>
            <a:r>
              <a:rPr lang="el-GR" dirty="0" err="1"/>
              <a:t>ἃ</a:t>
            </a:r>
            <a:r>
              <a:rPr lang="el-GR" dirty="0"/>
              <a:t> δ᾽ </a:t>
            </a:r>
            <a:r>
              <a:rPr lang="el-GR" dirty="0" err="1"/>
              <a:t>ἂν</a:t>
            </a:r>
            <a:r>
              <a:rPr lang="el-GR" dirty="0"/>
              <a:t> </a:t>
            </a:r>
            <a:r>
              <a:rPr lang="el-GR" dirty="0" err="1"/>
              <a:t>ἐνθεραπείῃ</a:t>
            </a:r>
            <a:r>
              <a:rPr lang="el-GR" dirty="0"/>
              <a:t> </a:t>
            </a:r>
            <a:r>
              <a:rPr lang="el-GR" dirty="0" err="1"/>
              <a:t>ἴδω</a:t>
            </a:r>
            <a:r>
              <a:rPr lang="el-GR" dirty="0"/>
              <a:t> </a:t>
            </a:r>
            <a:r>
              <a:rPr lang="el-GR" dirty="0" err="1"/>
              <a:t>ἢ</a:t>
            </a:r>
            <a:r>
              <a:rPr lang="el-GR" dirty="0"/>
              <a:t> </a:t>
            </a:r>
            <a:r>
              <a:rPr lang="el-GR" dirty="0" err="1"/>
              <a:t>ἀκούσω</a:t>
            </a:r>
            <a:r>
              <a:rPr lang="el-GR" dirty="0"/>
              <a:t>, </a:t>
            </a:r>
            <a:r>
              <a:rPr lang="el-GR" dirty="0" err="1"/>
              <a:t>ἢ</a:t>
            </a:r>
            <a:r>
              <a:rPr lang="el-GR" dirty="0"/>
              <a:t> </a:t>
            </a:r>
            <a:r>
              <a:rPr lang="el-GR" dirty="0" err="1"/>
              <a:t>καὶ</a:t>
            </a:r>
            <a:r>
              <a:rPr lang="el-GR" dirty="0"/>
              <a:t> </a:t>
            </a:r>
            <a:r>
              <a:rPr lang="el-GR" dirty="0" err="1"/>
              <a:t>ἄνευ</a:t>
            </a:r>
            <a:r>
              <a:rPr lang="el-GR" dirty="0"/>
              <a:t> </a:t>
            </a:r>
            <a:r>
              <a:rPr lang="el-GR" dirty="0" err="1"/>
              <a:t>θεραπείης</a:t>
            </a:r>
            <a:r>
              <a:rPr lang="el-GR" dirty="0"/>
              <a:t> </a:t>
            </a:r>
            <a:r>
              <a:rPr lang="el-GR" dirty="0" err="1"/>
              <a:t>κατὰ</a:t>
            </a:r>
            <a:r>
              <a:rPr lang="el-GR" dirty="0"/>
              <a:t> </a:t>
            </a:r>
            <a:r>
              <a:rPr lang="el-GR" dirty="0" err="1"/>
              <a:t>βίον</a:t>
            </a:r>
            <a:r>
              <a:rPr lang="el-GR" dirty="0"/>
              <a:t> </a:t>
            </a:r>
            <a:r>
              <a:rPr lang="el-GR" dirty="0" err="1"/>
              <a:t>ἀνθρώπων</a:t>
            </a:r>
            <a:r>
              <a:rPr lang="el-GR" dirty="0"/>
              <a:t>, </a:t>
            </a:r>
            <a:r>
              <a:rPr lang="el-GR" dirty="0" err="1"/>
              <a:t>ἃ</a:t>
            </a:r>
            <a:r>
              <a:rPr lang="el-GR" dirty="0"/>
              <a:t> </a:t>
            </a:r>
            <a:r>
              <a:rPr lang="el-GR" dirty="0" err="1"/>
              <a:t>μὴ</a:t>
            </a:r>
            <a:r>
              <a:rPr lang="el-GR" dirty="0"/>
              <a:t> </a:t>
            </a:r>
            <a:r>
              <a:rPr lang="el-GR" dirty="0" err="1"/>
              <a:t>χρή</a:t>
            </a:r>
            <a:r>
              <a:rPr lang="el-GR" dirty="0"/>
              <a:t> </a:t>
            </a:r>
            <a:r>
              <a:rPr lang="el-GR" dirty="0" err="1"/>
              <a:t>ποτε</a:t>
            </a:r>
            <a:r>
              <a:rPr lang="el-GR" dirty="0"/>
              <a:t> </a:t>
            </a:r>
            <a:r>
              <a:rPr lang="el-GR" dirty="0" err="1"/>
              <a:t>ἐκλαλεῖσθαι</a:t>
            </a:r>
            <a:r>
              <a:rPr lang="el-GR" dirty="0"/>
              <a:t> </a:t>
            </a:r>
            <a:r>
              <a:rPr lang="el-GR" dirty="0" err="1"/>
              <a:t>ἔξω</a:t>
            </a:r>
            <a:r>
              <a:rPr lang="el-GR" dirty="0"/>
              <a:t>, </a:t>
            </a:r>
            <a:r>
              <a:rPr lang="el-GR" dirty="0" err="1"/>
              <a:t>σιγήσομαι</a:t>
            </a:r>
            <a:r>
              <a:rPr lang="el-GR" dirty="0"/>
              <a:t>, </a:t>
            </a:r>
            <a:r>
              <a:rPr lang="el-GR" dirty="0" err="1"/>
              <a:t>ἄρρητα</a:t>
            </a:r>
            <a:r>
              <a:rPr lang="el-GR" dirty="0"/>
              <a:t> </a:t>
            </a:r>
            <a:r>
              <a:rPr lang="el-GR" dirty="0" err="1"/>
              <a:t>ἡγεύμενος</a:t>
            </a:r>
            <a:r>
              <a:rPr lang="el-GR" dirty="0"/>
              <a:t> </a:t>
            </a:r>
            <a:r>
              <a:rPr lang="el-GR" dirty="0" err="1"/>
              <a:t>εἶναι</a:t>
            </a:r>
            <a:r>
              <a:rPr lang="el-GR" dirty="0"/>
              <a:t> </a:t>
            </a:r>
            <a:r>
              <a:rPr lang="el-GR" dirty="0" err="1"/>
              <a:t>τὰ</a:t>
            </a:r>
            <a:r>
              <a:rPr lang="el-GR" dirty="0"/>
              <a:t> </a:t>
            </a:r>
            <a:r>
              <a:rPr lang="el-GR" dirty="0" err="1"/>
              <a:t>τοιαῦτα</a:t>
            </a:r>
            <a:r>
              <a:rPr lang="el-GR" dirty="0"/>
              <a:t>.</a:t>
            </a:r>
          </a:p>
          <a:p>
            <a:pPr marL="0" indent="0">
              <a:buNone/>
            </a:pPr>
            <a:r>
              <a:rPr lang="el-GR" dirty="0" err="1"/>
              <a:t>ὅρκον</a:t>
            </a:r>
            <a:r>
              <a:rPr lang="el-GR" dirty="0"/>
              <a:t> </a:t>
            </a:r>
            <a:r>
              <a:rPr lang="el-GR" dirty="0" err="1"/>
              <a:t>μὲν</a:t>
            </a:r>
            <a:r>
              <a:rPr lang="el-GR" dirty="0"/>
              <a:t> </a:t>
            </a:r>
            <a:r>
              <a:rPr lang="el-GR" dirty="0" err="1"/>
              <a:t>οὖν</a:t>
            </a:r>
            <a:r>
              <a:rPr lang="el-GR" dirty="0"/>
              <a:t> μοι </a:t>
            </a:r>
            <a:r>
              <a:rPr lang="el-GR" dirty="0" err="1"/>
              <a:t>τόνδε</a:t>
            </a:r>
            <a:r>
              <a:rPr lang="el-GR" dirty="0"/>
              <a:t> </a:t>
            </a:r>
            <a:r>
              <a:rPr lang="el-GR" dirty="0" err="1"/>
              <a:t>ἐπιτελέα</a:t>
            </a:r>
            <a:r>
              <a:rPr lang="el-GR" dirty="0"/>
              <a:t> </a:t>
            </a:r>
            <a:r>
              <a:rPr lang="el-GR" dirty="0" err="1"/>
              <a:t>ποιέοντι</a:t>
            </a:r>
            <a:r>
              <a:rPr lang="el-GR" dirty="0"/>
              <a:t>, </a:t>
            </a:r>
            <a:r>
              <a:rPr lang="el-GR" dirty="0" err="1"/>
              <a:t>καὶ</a:t>
            </a:r>
            <a:r>
              <a:rPr lang="el-GR" dirty="0"/>
              <a:t> </a:t>
            </a:r>
            <a:r>
              <a:rPr lang="el-GR" dirty="0" err="1"/>
              <a:t>μὴ</a:t>
            </a:r>
            <a:r>
              <a:rPr lang="el-GR" dirty="0"/>
              <a:t> </a:t>
            </a:r>
            <a:r>
              <a:rPr lang="el-GR" dirty="0" err="1"/>
              <a:t>συγχέοντι</a:t>
            </a:r>
            <a:r>
              <a:rPr lang="el-GR" dirty="0"/>
              <a:t>, </a:t>
            </a:r>
            <a:r>
              <a:rPr lang="el-GR" dirty="0" err="1"/>
              <a:t>εἴη</a:t>
            </a:r>
            <a:r>
              <a:rPr lang="el-GR" dirty="0"/>
              <a:t> </a:t>
            </a:r>
            <a:r>
              <a:rPr lang="el-GR" dirty="0" err="1"/>
              <a:t>ἐπαύρασθαι</a:t>
            </a:r>
            <a:r>
              <a:rPr lang="el-GR" dirty="0"/>
              <a:t> </a:t>
            </a:r>
            <a:r>
              <a:rPr lang="el-GR" dirty="0" err="1"/>
              <a:t>καὶ</a:t>
            </a:r>
            <a:r>
              <a:rPr lang="el-GR" dirty="0"/>
              <a:t> βίου </a:t>
            </a:r>
            <a:r>
              <a:rPr lang="el-GR" dirty="0" err="1"/>
              <a:t>καὶ</a:t>
            </a:r>
            <a:r>
              <a:rPr lang="el-GR" dirty="0"/>
              <a:t> τέχνης </a:t>
            </a:r>
            <a:r>
              <a:rPr lang="el-GR" dirty="0" err="1"/>
              <a:t>δοξαζομένῳ</a:t>
            </a:r>
            <a:r>
              <a:rPr lang="el-GR" dirty="0"/>
              <a:t> </a:t>
            </a:r>
            <a:r>
              <a:rPr lang="el-GR" dirty="0" err="1"/>
              <a:t>παρὰ</a:t>
            </a:r>
            <a:r>
              <a:rPr lang="el-GR" dirty="0"/>
              <a:t> </a:t>
            </a:r>
            <a:r>
              <a:rPr lang="el-GR" dirty="0" err="1"/>
              <a:t>πᾶσιν</a:t>
            </a:r>
            <a:r>
              <a:rPr lang="el-GR" dirty="0"/>
              <a:t> </a:t>
            </a:r>
            <a:r>
              <a:rPr lang="el-GR" dirty="0" err="1"/>
              <a:t>ἀνθρώποις</a:t>
            </a:r>
            <a:r>
              <a:rPr lang="el-GR" dirty="0"/>
              <a:t> </a:t>
            </a:r>
            <a:r>
              <a:rPr lang="el-GR" dirty="0" err="1"/>
              <a:t>ἐς</a:t>
            </a:r>
            <a:r>
              <a:rPr lang="el-GR" dirty="0"/>
              <a:t> </a:t>
            </a:r>
            <a:r>
              <a:rPr lang="el-GR" dirty="0" err="1"/>
              <a:t>τὸν</a:t>
            </a:r>
            <a:r>
              <a:rPr lang="el-GR" dirty="0"/>
              <a:t> </a:t>
            </a:r>
            <a:r>
              <a:rPr lang="el-GR" dirty="0" err="1"/>
              <a:t>αἰεὶ</a:t>
            </a:r>
            <a:r>
              <a:rPr lang="el-GR" dirty="0"/>
              <a:t> </a:t>
            </a:r>
            <a:r>
              <a:rPr lang="el-GR" dirty="0" err="1"/>
              <a:t>χρόνον</a:t>
            </a:r>
            <a:r>
              <a:rPr lang="el-GR" dirty="0"/>
              <a:t>: </a:t>
            </a:r>
            <a:r>
              <a:rPr lang="el-GR" dirty="0" err="1"/>
              <a:t>παραβαίνοντι</a:t>
            </a:r>
            <a:r>
              <a:rPr lang="el-GR" dirty="0"/>
              <a:t> </a:t>
            </a:r>
            <a:r>
              <a:rPr lang="el-GR" dirty="0" err="1"/>
              <a:t>δὲ</a:t>
            </a:r>
            <a:r>
              <a:rPr lang="el-GR" dirty="0"/>
              <a:t> </a:t>
            </a:r>
            <a:r>
              <a:rPr lang="el-GR" dirty="0" err="1"/>
              <a:t>καὶ</a:t>
            </a:r>
            <a:r>
              <a:rPr lang="el-GR" dirty="0"/>
              <a:t> </a:t>
            </a:r>
            <a:r>
              <a:rPr lang="el-GR" dirty="0" err="1"/>
              <a:t>ἐπιορκέοντι</a:t>
            </a:r>
            <a:r>
              <a:rPr lang="el-GR" dirty="0"/>
              <a:t>, </a:t>
            </a:r>
            <a:r>
              <a:rPr lang="el-GR" dirty="0" err="1"/>
              <a:t>τἀναντία</a:t>
            </a:r>
            <a:r>
              <a:rPr lang="el-GR" dirty="0"/>
              <a:t> τούτων.</a:t>
            </a:r>
          </a:p>
          <a:p>
            <a:pPr marL="0" indent="0">
              <a:buNone/>
            </a:pPr>
            <a:endParaRPr lang="en-GB" dirty="0"/>
          </a:p>
        </p:txBody>
      </p:sp>
      <p:sp>
        <p:nvSpPr>
          <p:cNvPr id="5" name="Content Placeholder 2">
            <a:extLst>
              <a:ext uri="{FF2B5EF4-FFF2-40B4-BE49-F238E27FC236}">
                <a16:creationId xmlns:a16="http://schemas.microsoft.com/office/drawing/2014/main" id="{16034032-1808-474B-AC9F-D8E87A55BD42}"/>
              </a:ext>
            </a:extLst>
          </p:cNvPr>
          <p:cNvSpPr txBox="1">
            <a:spLocks/>
          </p:cNvSpPr>
          <p:nvPr/>
        </p:nvSpPr>
        <p:spPr>
          <a:xfrm>
            <a:off x="1113972" y="195988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6" name="Content Placeholder 2">
            <a:extLst>
              <a:ext uri="{FF2B5EF4-FFF2-40B4-BE49-F238E27FC236}">
                <a16:creationId xmlns:a16="http://schemas.microsoft.com/office/drawing/2014/main" id="{AEDD83E2-918B-5E44-B3E2-1ED4E52D566C}"/>
              </a:ext>
            </a:extLst>
          </p:cNvPr>
          <p:cNvSpPr txBox="1">
            <a:spLocks/>
          </p:cNvSpPr>
          <p:nvPr/>
        </p:nvSpPr>
        <p:spPr>
          <a:xfrm>
            <a:off x="867232" y="1581196"/>
            <a:ext cx="10515600" cy="4351338"/>
          </a:xfrm>
          <a:prstGeom prst="rect">
            <a:avLst/>
          </a:prstGeom>
          <a:solidFill>
            <a:schemeClr val="bg1"/>
          </a:solidFill>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I swear to </a:t>
            </a:r>
            <a:r>
              <a:rPr lang="en-GB" dirty="0" err="1"/>
              <a:t>fulfill</a:t>
            </a:r>
            <a:r>
              <a:rPr lang="en-GB" dirty="0"/>
              <a:t>, to the best of my ability and judgment, this covenant:</a:t>
            </a:r>
          </a:p>
          <a:p>
            <a:pPr marL="0" indent="0">
              <a:buNone/>
            </a:pPr>
            <a:r>
              <a:rPr lang="en-GB" dirty="0"/>
              <a:t>I will respect the hard-won scientific gains of those physicians in whose steps I walk, </a:t>
            </a:r>
            <a:r>
              <a:rPr lang="en-GB" sz="2700" dirty="0"/>
              <a:t>and gladly share such knowledge as is mine with those who are to follow.</a:t>
            </a:r>
          </a:p>
          <a:p>
            <a:pPr marL="0" indent="0">
              <a:buNone/>
            </a:pPr>
            <a:r>
              <a:rPr lang="en-GB" sz="2700" dirty="0"/>
              <a:t>I will apply, for the benefit of the sick, all measures [that] are required, avoiding those twin traps of overtreatment and </a:t>
            </a:r>
            <a:r>
              <a:rPr lang="en-GB" sz="2700" dirty="0">
                <a:hlinkClick r:id="rId2" tooltip="Therapeutic nihilism">
                  <a:extLst>
                    <a:ext uri="{A12FA001-AC4F-418D-AE19-62706E023703}">
                      <ahyp:hlinkClr xmlns:ahyp="http://schemas.microsoft.com/office/drawing/2018/hyperlinkcolor" val="tx"/>
                    </a:ext>
                  </a:extLst>
                </a:hlinkClick>
              </a:rPr>
              <a:t>therapeutic nihilism</a:t>
            </a:r>
            <a:r>
              <a:rPr lang="en-GB" sz="2700" dirty="0"/>
              <a:t>.</a:t>
            </a:r>
          </a:p>
          <a:p>
            <a:pPr marL="0" indent="0">
              <a:buNone/>
            </a:pPr>
            <a:r>
              <a:rPr lang="en-GB" sz="2700" dirty="0"/>
              <a:t>I will remember that there is art to medicine as well as science, and that warmth, sympathy, and understanding may outweigh the surgeon's knife or the chemist's drug.</a:t>
            </a:r>
          </a:p>
          <a:p>
            <a:pPr marL="0" indent="0">
              <a:buNone/>
            </a:pPr>
            <a:r>
              <a:rPr lang="en-GB" sz="2700" dirty="0"/>
              <a:t>I will not be ashamed to say "I know not," nor will I fail to call in my colleagues when the skills of another are needed for a patient's recovery.</a:t>
            </a:r>
          </a:p>
          <a:p>
            <a:pPr marL="0" indent="0">
              <a:buNone/>
            </a:pPr>
            <a:r>
              <a:rPr lang="en-GB" sz="2700" dirty="0"/>
              <a:t>I will respect the privacy of my patients, for their problems are not disclosed to me that the world may know. Most especially must I tread with care in matters of life and death. If it is given me to save a life, all thanks. But it may also be within my power to take a life; this awesome responsibility must be faced with great humbleness and awareness of my own frailty. Above all, I must not play at God.</a:t>
            </a:r>
          </a:p>
          <a:p>
            <a:pPr marL="0" indent="0">
              <a:buNone/>
            </a:pPr>
            <a:r>
              <a:rPr lang="en-GB" sz="2700" dirty="0"/>
              <a:t>I will remember that I do not treat a fever chart, a cancerous growth, but a sick human being, whose illness may affect the person's family and economic stability. My responsibility includes these related problems, if I am to care adequately for the sick.</a:t>
            </a:r>
          </a:p>
          <a:p>
            <a:pPr marL="0" indent="0">
              <a:buNone/>
            </a:pPr>
            <a:r>
              <a:rPr lang="en-GB" sz="2700" dirty="0"/>
              <a:t>I will prevent disease whenever I can, for prevention is preferable to cure.</a:t>
            </a:r>
          </a:p>
          <a:p>
            <a:pPr marL="0" indent="0">
              <a:buNone/>
            </a:pPr>
            <a:r>
              <a:rPr lang="en-GB" sz="2700" dirty="0"/>
              <a:t>I will protect the environment which sustains us, in the knowledge that the continuing health of ourselves and our societies is dependent on a healthy planet.</a:t>
            </a:r>
          </a:p>
          <a:p>
            <a:pPr marL="0" indent="0">
              <a:buNone/>
            </a:pPr>
            <a:r>
              <a:rPr lang="en-GB" sz="2700" dirty="0"/>
              <a:t>I will remember that I remain a member of society, with special obligations to all my fellow human beings, those sound of mind and body as well as the infirm.</a:t>
            </a:r>
          </a:p>
          <a:p>
            <a:pPr marL="0" indent="0">
              <a:buNone/>
            </a:pPr>
            <a:r>
              <a:rPr lang="en-GB" sz="2700" dirty="0"/>
              <a:t>If I do not violate this oath, may I enjoy life and art, respected while I live and remembered with affection thereafter. May I always act so as to preserve the finest traditions of my calling and may I long experience the joy of healing those who seek my help.</a:t>
            </a:r>
          </a:p>
          <a:p>
            <a:endParaRPr lang="en-GB" dirty="0"/>
          </a:p>
        </p:txBody>
      </p:sp>
      <p:sp>
        <p:nvSpPr>
          <p:cNvPr id="7" name="Content Placeholder 2">
            <a:extLst>
              <a:ext uri="{FF2B5EF4-FFF2-40B4-BE49-F238E27FC236}">
                <a16:creationId xmlns:a16="http://schemas.microsoft.com/office/drawing/2014/main" id="{70E94E67-4AFC-7B40-9038-C40283F0D4E6}"/>
              </a:ext>
            </a:extLst>
          </p:cNvPr>
          <p:cNvSpPr txBox="1">
            <a:spLocks/>
          </p:cNvSpPr>
          <p:nvPr/>
        </p:nvSpPr>
        <p:spPr>
          <a:xfrm>
            <a:off x="867232" y="1576886"/>
            <a:ext cx="10515600" cy="4351338"/>
          </a:xfrm>
          <a:prstGeom prst="rect">
            <a:avLst/>
          </a:prstGeom>
          <a:solidFill>
            <a:schemeClr val="bg1"/>
          </a:solidFill>
        </p:spPr>
        <p:txBody>
          <a:bodyPr vert="horz" lIns="91440" tIns="45720" rIns="91440" bIns="45720" numCol="2"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best of my ability and judgment</a:t>
            </a:r>
          </a:p>
          <a:p>
            <a:pPr marL="0" indent="0">
              <a:buNone/>
            </a:pPr>
            <a:r>
              <a:rPr lang="en-GB" dirty="0"/>
              <a:t>share such knowledge</a:t>
            </a:r>
          </a:p>
          <a:p>
            <a:pPr marL="0" indent="0">
              <a:buNone/>
            </a:pPr>
            <a:r>
              <a:rPr lang="en-GB" dirty="0"/>
              <a:t>all measures [that] are required</a:t>
            </a:r>
          </a:p>
          <a:p>
            <a:pPr marL="0" indent="0">
              <a:buNone/>
            </a:pPr>
            <a:r>
              <a:rPr lang="en-GB" dirty="0"/>
              <a:t>warmth, sympathy, and understanding</a:t>
            </a:r>
          </a:p>
          <a:p>
            <a:pPr marL="0" indent="0">
              <a:buNone/>
            </a:pPr>
            <a:r>
              <a:rPr lang="en-GB" dirty="0"/>
              <a:t>not be ashamed to say "I know not,"</a:t>
            </a:r>
          </a:p>
          <a:p>
            <a:pPr marL="0" indent="0">
              <a:buNone/>
            </a:pPr>
            <a:r>
              <a:rPr lang="en-GB" dirty="0"/>
              <a:t>respect the privacy of my patients</a:t>
            </a:r>
          </a:p>
          <a:p>
            <a:pPr marL="0" indent="0">
              <a:buNone/>
            </a:pPr>
            <a:r>
              <a:rPr lang="en-GB" dirty="0"/>
              <a:t>responsibility must be faced with great humbleness and awareness of my own frailty. Above all, I must not play at God.</a:t>
            </a:r>
          </a:p>
          <a:p>
            <a:pPr marL="0" indent="0">
              <a:buNone/>
            </a:pPr>
            <a:r>
              <a:rPr lang="en-GB" dirty="0"/>
              <a:t>human being, whose illness may affect the person's family and economic stability.</a:t>
            </a:r>
          </a:p>
          <a:p>
            <a:pPr marL="0" indent="0">
              <a:buNone/>
            </a:pPr>
            <a:r>
              <a:rPr lang="en-GB" dirty="0"/>
              <a:t>prevention is preferable to cure.</a:t>
            </a:r>
          </a:p>
          <a:p>
            <a:pPr marL="0" indent="0">
              <a:buNone/>
            </a:pPr>
            <a:r>
              <a:rPr lang="en-GB" dirty="0"/>
              <a:t>health of ourselves and our societies is dependent on a healthy planet.</a:t>
            </a:r>
          </a:p>
          <a:p>
            <a:pPr marL="0" indent="0">
              <a:buNone/>
            </a:pPr>
            <a:r>
              <a:rPr lang="en-GB" dirty="0"/>
              <a:t>special obligations to all my fellow human beings</a:t>
            </a:r>
          </a:p>
          <a:p>
            <a:pPr marL="0" indent="0">
              <a:buNone/>
            </a:pPr>
            <a:r>
              <a:rPr lang="en-GB" dirty="0"/>
              <a:t>preserve the finest traditions of my calling</a:t>
            </a:r>
          </a:p>
        </p:txBody>
      </p:sp>
      <p:pic>
        <p:nvPicPr>
          <p:cNvPr id="10" name="Picture 9" descr="A picture containing clock&#10;&#10;Description automatically generated">
            <a:extLst>
              <a:ext uri="{FF2B5EF4-FFF2-40B4-BE49-F238E27FC236}">
                <a16:creationId xmlns:a16="http://schemas.microsoft.com/office/drawing/2014/main" id="{7A25266F-2758-6944-A904-A6A92E09A7A3}"/>
              </a:ext>
            </a:extLst>
          </p:cNvPr>
          <p:cNvPicPr>
            <a:picLocks noChangeAspect="1"/>
          </p:cNvPicPr>
          <p:nvPr/>
        </p:nvPicPr>
        <p:blipFill>
          <a:blip r:embed="rId3">
            <a:alphaModFix amt="11000"/>
          </a:blip>
          <a:stretch>
            <a:fillRect/>
          </a:stretch>
        </p:blipFill>
        <p:spPr>
          <a:xfrm>
            <a:off x="3816349" y="1703388"/>
            <a:ext cx="4806043" cy="4485640"/>
          </a:xfrm>
          <a:prstGeom prst="rect">
            <a:avLst/>
          </a:prstGeom>
        </p:spPr>
      </p:pic>
    </p:spTree>
    <p:extLst>
      <p:ext uri="{BB962C8B-B14F-4D97-AF65-F5344CB8AC3E}">
        <p14:creationId xmlns:p14="http://schemas.microsoft.com/office/powerpoint/2010/main" val="138754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6D329-9643-C444-A1FF-E6E87A094AE0}"/>
              </a:ext>
            </a:extLst>
          </p:cNvPr>
          <p:cNvSpPr>
            <a:spLocks noGrp="1"/>
          </p:cNvSpPr>
          <p:nvPr>
            <p:ph type="title"/>
          </p:nvPr>
        </p:nvSpPr>
        <p:spPr/>
        <p:txBody>
          <a:bodyPr/>
          <a:lstStyle/>
          <a:p>
            <a:r>
              <a:rPr lang="en-GB" i="1" dirty="0"/>
              <a:t>Dissecting</a:t>
            </a:r>
            <a:r>
              <a:rPr lang="en-GB" dirty="0"/>
              <a:t> the Hippocratic Oath</a:t>
            </a:r>
          </a:p>
        </p:txBody>
      </p:sp>
      <p:sp>
        <p:nvSpPr>
          <p:cNvPr id="3" name="Content Placeholder 2">
            <a:extLst>
              <a:ext uri="{FF2B5EF4-FFF2-40B4-BE49-F238E27FC236}">
                <a16:creationId xmlns:a16="http://schemas.microsoft.com/office/drawing/2014/main" id="{1C0B1C9A-6122-7548-830E-3BD3DD0B209F}"/>
              </a:ext>
            </a:extLst>
          </p:cNvPr>
          <p:cNvSpPr>
            <a:spLocks noGrp="1"/>
          </p:cNvSpPr>
          <p:nvPr>
            <p:ph idx="1"/>
          </p:nvPr>
        </p:nvSpPr>
        <p:spPr>
          <a:xfrm>
            <a:off x="961570" y="1553980"/>
            <a:ext cx="10515600" cy="4351338"/>
          </a:xfrm>
        </p:spPr>
        <p:txBody>
          <a:bodyPr>
            <a:normAutofit fontScale="55000" lnSpcReduction="20000"/>
          </a:bodyPr>
          <a:lstStyle/>
          <a:p>
            <a:pPr marL="0" indent="0">
              <a:buNone/>
            </a:pPr>
            <a:r>
              <a:rPr lang="el-GR" dirty="0" err="1"/>
              <a:t>ὄμνυμι</a:t>
            </a:r>
            <a:r>
              <a:rPr lang="el-GR" dirty="0"/>
              <a:t> </a:t>
            </a:r>
            <a:r>
              <a:rPr lang="el-GR" dirty="0" err="1"/>
              <a:t>Ἀπόλλωνα</a:t>
            </a:r>
            <a:r>
              <a:rPr lang="el-GR" dirty="0"/>
              <a:t> </a:t>
            </a:r>
            <a:r>
              <a:rPr lang="el-GR" dirty="0" err="1"/>
              <a:t>ἰητρὸν</a:t>
            </a:r>
            <a:r>
              <a:rPr lang="el-GR" dirty="0"/>
              <a:t> </a:t>
            </a:r>
            <a:r>
              <a:rPr lang="el-GR" dirty="0" err="1"/>
              <a:t>καὶ</a:t>
            </a:r>
            <a:r>
              <a:rPr lang="el-GR" dirty="0"/>
              <a:t> </a:t>
            </a:r>
            <a:r>
              <a:rPr lang="el-GR" dirty="0" err="1"/>
              <a:t>Ἀσκληπιὸν</a:t>
            </a:r>
            <a:r>
              <a:rPr lang="el-GR" dirty="0"/>
              <a:t> </a:t>
            </a:r>
            <a:r>
              <a:rPr lang="el-GR" dirty="0" err="1"/>
              <a:t>καὶ</a:t>
            </a:r>
            <a:r>
              <a:rPr lang="el-GR" dirty="0"/>
              <a:t> </a:t>
            </a:r>
            <a:r>
              <a:rPr lang="el-GR" dirty="0" err="1"/>
              <a:t>Ὑγείαν</a:t>
            </a:r>
            <a:r>
              <a:rPr lang="el-GR" dirty="0"/>
              <a:t> </a:t>
            </a:r>
            <a:r>
              <a:rPr lang="el-GR" dirty="0" err="1"/>
              <a:t>καὶ</a:t>
            </a:r>
            <a:r>
              <a:rPr lang="el-GR" dirty="0"/>
              <a:t> </a:t>
            </a:r>
            <a:r>
              <a:rPr lang="el-GR" dirty="0" err="1"/>
              <a:t>Πανάκειαν</a:t>
            </a:r>
            <a:r>
              <a:rPr lang="el-GR" dirty="0"/>
              <a:t> </a:t>
            </a:r>
            <a:r>
              <a:rPr lang="el-GR" dirty="0" err="1"/>
              <a:t>καὶ</a:t>
            </a:r>
            <a:r>
              <a:rPr lang="el-GR" dirty="0"/>
              <a:t> </a:t>
            </a:r>
            <a:r>
              <a:rPr lang="el-GR" dirty="0" err="1"/>
              <a:t>θεοὺς</a:t>
            </a:r>
            <a:r>
              <a:rPr lang="el-GR" dirty="0"/>
              <a:t> πάντας τε </a:t>
            </a:r>
            <a:r>
              <a:rPr lang="el-GR" dirty="0" err="1"/>
              <a:t>καὶ</a:t>
            </a:r>
            <a:r>
              <a:rPr lang="el-GR" dirty="0"/>
              <a:t> πάσας, </a:t>
            </a:r>
            <a:r>
              <a:rPr lang="el-GR" dirty="0" err="1"/>
              <a:t>ἵστορας</a:t>
            </a:r>
            <a:r>
              <a:rPr lang="el-GR" dirty="0"/>
              <a:t> </a:t>
            </a:r>
            <a:r>
              <a:rPr lang="el-GR" dirty="0" err="1"/>
              <a:t>ποιεύμενος</a:t>
            </a:r>
            <a:r>
              <a:rPr lang="el-GR" dirty="0"/>
              <a:t>, </a:t>
            </a:r>
            <a:r>
              <a:rPr lang="el-GR" dirty="0" err="1"/>
              <a:t>ἐπιτελέα</a:t>
            </a:r>
            <a:r>
              <a:rPr lang="el-GR" dirty="0"/>
              <a:t> </a:t>
            </a:r>
            <a:r>
              <a:rPr lang="el-GR" dirty="0" err="1"/>
              <a:t>ποιήσειν</a:t>
            </a:r>
            <a:r>
              <a:rPr lang="el-GR" dirty="0"/>
              <a:t> </a:t>
            </a:r>
            <a:r>
              <a:rPr lang="el-GR" dirty="0" err="1"/>
              <a:t>κατὰ</a:t>
            </a:r>
            <a:r>
              <a:rPr lang="el-GR" dirty="0"/>
              <a:t> δύναμιν </a:t>
            </a:r>
            <a:r>
              <a:rPr lang="el-GR" dirty="0" err="1"/>
              <a:t>καὶ</a:t>
            </a:r>
            <a:r>
              <a:rPr lang="el-GR" dirty="0"/>
              <a:t> κρίσιν </a:t>
            </a:r>
            <a:r>
              <a:rPr lang="el-GR" dirty="0" err="1"/>
              <a:t>ἐμὴν</a:t>
            </a:r>
            <a:r>
              <a:rPr lang="el-GR" dirty="0"/>
              <a:t> </a:t>
            </a:r>
            <a:r>
              <a:rPr lang="el-GR" dirty="0" err="1"/>
              <a:t>ὅρκον</a:t>
            </a:r>
            <a:r>
              <a:rPr lang="el-GR" dirty="0"/>
              <a:t> </a:t>
            </a:r>
            <a:r>
              <a:rPr lang="el-GR" dirty="0" err="1"/>
              <a:t>τόνδε</a:t>
            </a:r>
            <a:r>
              <a:rPr lang="el-GR" dirty="0"/>
              <a:t> </a:t>
            </a:r>
            <a:r>
              <a:rPr lang="el-GR" dirty="0" err="1"/>
              <a:t>καὶ</a:t>
            </a:r>
            <a:r>
              <a:rPr lang="el-GR" dirty="0"/>
              <a:t> </a:t>
            </a:r>
            <a:r>
              <a:rPr lang="el-GR" dirty="0" err="1"/>
              <a:t>συγγραφὴν</a:t>
            </a:r>
            <a:r>
              <a:rPr lang="el-GR" dirty="0"/>
              <a:t> </a:t>
            </a:r>
            <a:r>
              <a:rPr lang="el-GR" dirty="0" err="1"/>
              <a:t>τήνδε</a:t>
            </a:r>
            <a:r>
              <a:rPr lang="el-GR" dirty="0"/>
              <a:t>:</a:t>
            </a:r>
          </a:p>
          <a:p>
            <a:pPr marL="0" indent="0">
              <a:buNone/>
            </a:pPr>
            <a:r>
              <a:rPr lang="el-GR" dirty="0" err="1"/>
              <a:t>ἡγήσεσθαι</a:t>
            </a:r>
            <a:r>
              <a:rPr lang="el-GR" dirty="0"/>
              <a:t> </a:t>
            </a:r>
            <a:r>
              <a:rPr lang="el-GR" dirty="0" err="1"/>
              <a:t>μὲν</a:t>
            </a:r>
            <a:r>
              <a:rPr lang="el-GR" dirty="0"/>
              <a:t> </a:t>
            </a:r>
            <a:r>
              <a:rPr lang="el-GR" dirty="0" err="1"/>
              <a:t>τὸν</a:t>
            </a:r>
            <a:r>
              <a:rPr lang="el-GR" dirty="0"/>
              <a:t> </a:t>
            </a:r>
            <a:r>
              <a:rPr lang="el-GR" dirty="0" err="1"/>
              <a:t>διδάξαντά</a:t>
            </a:r>
            <a:r>
              <a:rPr lang="el-GR" dirty="0"/>
              <a:t> με </a:t>
            </a:r>
            <a:r>
              <a:rPr lang="el-GR" dirty="0" err="1"/>
              <a:t>τὴν</a:t>
            </a:r>
            <a:r>
              <a:rPr lang="el-GR" dirty="0"/>
              <a:t> </a:t>
            </a:r>
            <a:r>
              <a:rPr lang="el-GR" dirty="0" err="1"/>
              <a:t>τέχνην</a:t>
            </a:r>
            <a:r>
              <a:rPr lang="el-GR" dirty="0"/>
              <a:t> ταύτην </a:t>
            </a:r>
            <a:r>
              <a:rPr lang="el-GR" dirty="0" err="1"/>
              <a:t>ἴσα</a:t>
            </a:r>
            <a:r>
              <a:rPr lang="el-GR" dirty="0"/>
              <a:t> </a:t>
            </a:r>
            <a:r>
              <a:rPr lang="el-GR" dirty="0" err="1"/>
              <a:t>γενέτῃσιν</a:t>
            </a:r>
            <a:r>
              <a:rPr lang="el-GR" dirty="0"/>
              <a:t> </a:t>
            </a:r>
            <a:r>
              <a:rPr lang="el-GR" dirty="0" err="1"/>
              <a:t>ἐμοῖς</a:t>
            </a:r>
            <a:r>
              <a:rPr lang="el-GR" dirty="0"/>
              <a:t>, </a:t>
            </a:r>
            <a:r>
              <a:rPr lang="el-GR" dirty="0" err="1"/>
              <a:t>καὶ</a:t>
            </a:r>
            <a:r>
              <a:rPr lang="el-GR" dirty="0"/>
              <a:t> βίου </a:t>
            </a:r>
            <a:r>
              <a:rPr lang="el-GR" dirty="0" err="1"/>
              <a:t>κοινώσεσθαι</a:t>
            </a:r>
            <a:r>
              <a:rPr lang="el-GR" dirty="0"/>
              <a:t>, </a:t>
            </a:r>
            <a:r>
              <a:rPr lang="el-GR" dirty="0" err="1"/>
              <a:t>καὶ</a:t>
            </a:r>
            <a:r>
              <a:rPr lang="el-GR" dirty="0"/>
              <a:t> </a:t>
            </a:r>
            <a:r>
              <a:rPr lang="el-GR" dirty="0" err="1"/>
              <a:t>χρεῶν</a:t>
            </a:r>
            <a:r>
              <a:rPr lang="el-GR" dirty="0"/>
              <a:t> </a:t>
            </a:r>
            <a:r>
              <a:rPr lang="el-GR" dirty="0" err="1"/>
              <a:t>χρηΐζοντι</a:t>
            </a:r>
            <a:r>
              <a:rPr lang="el-GR" dirty="0"/>
              <a:t> </a:t>
            </a:r>
            <a:r>
              <a:rPr lang="el-GR" dirty="0" err="1"/>
              <a:t>μετάδοσιν</a:t>
            </a:r>
            <a:r>
              <a:rPr lang="el-GR" dirty="0"/>
              <a:t> </a:t>
            </a:r>
            <a:r>
              <a:rPr lang="el-GR" dirty="0" err="1"/>
              <a:t>ποιήσεσθαι</a:t>
            </a:r>
            <a:r>
              <a:rPr lang="el-GR" dirty="0"/>
              <a:t>, </a:t>
            </a:r>
            <a:r>
              <a:rPr lang="el-GR" dirty="0" err="1"/>
              <a:t>καὶ</a:t>
            </a:r>
            <a:r>
              <a:rPr lang="el-GR" dirty="0"/>
              <a:t> γένος </a:t>
            </a:r>
            <a:r>
              <a:rPr lang="el-GR" dirty="0" err="1"/>
              <a:t>τὸ</a:t>
            </a:r>
            <a:r>
              <a:rPr lang="el-GR" dirty="0"/>
              <a:t> </a:t>
            </a:r>
            <a:r>
              <a:rPr lang="el-GR" dirty="0" err="1"/>
              <a:t>ἐξ</a:t>
            </a:r>
            <a:r>
              <a:rPr lang="el-GR" dirty="0"/>
              <a:t> </a:t>
            </a:r>
            <a:r>
              <a:rPr lang="el-GR" dirty="0" err="1"/>
              <a:t>αὐτοῦ</a:t>
            </a:r>
            <a:r>
              <a:rPr lang="el-GR" dirty="0"/>
              <a:t> </a:t>
            </a:r>
            <a:r>
              <a:rPr lang="el-GR" dirty="0" err="1"/>
              <a:t>ἀδελφοῖς</a:t>
            </a:r>
            <a:r>
              <a:rPr lang="el-GR" dirty="0"/>
              <a:t> </a:t>
            </a:r>
            <a:r>
              <a:rPr lang="el-GR" dirty="0" err="1"/>
              <a:t>ἴσον</a:t>
            </a:r>
            <a:r>
              <a:rPr lang="el-GR" dirty="0"/>
              <a:t> </a:t>
            </a:r>
            <a:r>
              <a:rPr lang="el-GR" dirty="0" err="1"/>
              <a:t>ἐπικρινεῖν</a:t>
            </a:r>
            <a:r>
              <a:rPr lang="el-GR" dirty="0"/>
              <a:t> </a:t>
            </a:r>
            <a:r>
              <a:rPr lang="el-GR" dirty="0" err="1"/>
              <a:t>ἄρρεσι</a:t>
            </a:r>
            <a:r>
              <a:rPr lang="el-GR" dirty="0"/>
              <a:t>, </a:t>
            </a:r>
            <a:r>
              <a:rPr lang="el-GR" dirty="0" err="1"/>
              <a:t>καὶ</a:t>
            </a:r>
            <a:r>
              <a:rPr lang="el-GR" dirty="0"/>
              <a:t> </a:t>
            </a:r>
            <a:r>
              <a:rPr lang="el-GR" dirty="0" err="1"/>
              <a:t>διδάξειν</a:t>
            </a:r>
            <a:r>
              <a:rPr lang="el-GR" dirty="0"/>
              <a:t> </a:t>
            </a:r>
            <a:r>
              <a:rPr lang="el-GR" dirty="0" err="1"/>
              <a:t>τὴν</a:t>
            </a:r>
            <a:r>
              <a:rPr lang="el-GR" dirty="0"/>
              <a:t> </a:t>
            </a:r>
            <a:r>
              <a:rPr lang="el-GR" dirty="0" err="1"/>
              <a:t>τέχνην</a:t>
            </a:r>
            <a:r>
              <a:rPr lang="el-GR" dirty="0"/>
              <a:t> ταύτην, </a:t>
            </a:r>
            <a:r>
              <a:rPr lang="el-GR" dirty="0" err="1"/>
              <a:t>ἢν</a:t>
            </a:r>
            <a:r>
              <a:rPr lang="el-GR" dirty="0"/>
              <a:t> </a:t>
            </a:r>
            <a:r>
              <a:rPr lang="el-GR" dirty="0" err="1"/>
              <a:t>χρηΐζωσι</a:t>
            </a:r>
            <a:r>
              <a:rPr lang="el-GR" dirty="0"/>
              <a:t> </a:t>
            </a:r>
            <a:r>
              <a:rPr lang="el-GR" dirty="0" err="1"/>
              <a:t>μανθάνειν</a:t>
            </a:r>
            <a:r>
              <a:rPr lang="el-GR" dirty="0"/>
              <a:t>, </a:t>
            </a:r>
            <a:r>
              <a:rPr lang="el-GR" dirty="0" err="1"/>
              <a:t>ἄνευ</a:t>
            </a:r>
            <a:r>
              <a:rPr lang="el-GR" dirty="0"/>
              <a:t> </a:t>
            </a:r>
            <a:r>
              <a:rPr lang="el-GR" dirty="0" err="1"/>
              <a:t>μισθοῦ</a:t>
            </a:r>
            <a:r>
              <a:rPr lang="el-GR" dirty="0"/>
              <a:t> </a:t>
            </a:r>
            <a:r>
              <a:rPr lang="el-GR" dirty="0" err="1"/>
              <a:t>καὶ</a:t>
            </a:r>
            <a:r>
              <a:rPr lang="el-GR" dirty="0"/>
              <a:t> </a:t>
            </a:r>
            <a:r>
              <a:rPr lang="el-GR" dirty="0" err="1"/>
              <a:t>συγγραφῆς</a:t>
            </a:r>
            <a:r>
              <a:rPr lang="el-GR" dirty="0"/>
              <a:t>, </a:t>
            </a:r>
            <a:r>
              <a:rPr lang="el-GR" dirty="0" err="1"/>
              <a:t>παραγγελίης</a:t>
            </a:r>
            <a:r>
              <a:rPr lang="el-GR" dirty="0"/>
              <a:t> τε </a:t>
            </a:r>
            <a:r>
              <a:rPr lang="el-GR" dirty="0" err="1"/>
              <a:t>καὶ</a:t>
            </a:r>
            <a:r>
              <a:rPr lang="el-GR" dirty="0"/>
              <a:t> </a:t>
            </a:r>
            <a:r>
              <a:rPr lang="el-GR" dirty="0" err="1"/>
              <a:t>ἀκροήσιος</a:t>
            </a:r>
            <a:r>
              <a:rPr lang="el-GR" dirty="0"/>
              <a:t> </a:t>
            </a:r>
            <a:r>
              <a:rPr lang="el-GR" dirty="0" err="1"/>
              <a:t>καὶ</a:t>
            </a:r>
            <a:r>
              <a:rPr lang="el-GR" dirty="0"/>
              <a:t> </a:t>
            </a:r>
            <a:r>
              <a:rPr lang="el-GR" dirty="0" err="1"/>
              <a:t>τῆς</a:t>
            </a:r>
            <a:r>
              <a:rPr lang="el-GR" dirty="0"/>
              <a:t> </a:t>
            </a:r>
            <a:r>
              <a:rPr lang="el-GR" dirty="0" err="1"/>
              <a:t>λοίπης</a:t>
            </a:r>
            <a:r>
              <a:rPr lang="el-GR" dirty="0"/>
              <a:t> </a:t>
            </a:r>
            <a:r>
              <a:rPr lang="el-GR" dirty="0" err="1"/>
              <a:t>ἁπάσης</a:t>
            </a:r>
            <a:r>
              <a:rPr lang="el-GR" dirty="0"/>
              <a:t> </a:t>
            </a:r>
            <a:r>
              <a:rPr lang="el-GR" dirty="0" err="1"/>
              <a:t>μαθήσιος</a:t>
            </a:r>
            <a:r>
              <a:rPr lang="el-GR" dirty="0"/>
              <a:t> </a:t>
            </a:r>
            <a:r>
              <a:rPr lang="el-GR" dirty="0" err="1"/>
              <a:t>μετάδοσιν</a:t>
            </a:r>
            <a:r>
              <a:rPr lang="el-GR" dirty="0"/>
              <a:t> </a:t>
            </a:r>
            <a:r>
              <a:rPr lang="el-GR" dirty="0" err="1"/>
              <a:t>ποιήσεσθαι</a:t>
            </a:r>
            <a:r>
              <a:rPr lang="el-GR" dirty="0"/>
              <a:t> </a:t>
            </a:r>
            <a:r>
              <a:rPr lang="el-GR" dirty="0" err="1"/>
              <a:t>υἱοῖς</a:t>
            </a:r>
            <a:r>
              <a:rPr lang="el-GR" dirty="0"/>
              <a:t> τε </a:t>
            </a:r>
            <a:r>
              <a:rPr lang="el-GR" dirty="0" err="1"/>
              <a:t>ἐμοῖς</a:t>
            </a:r>
            <a:r>
              <a:rPr lang="el-GR" dirty="0"/>
              <a:t> </a:t>
            </a:r>
            <a:r>
              <a:rPr lang="el-GR" dirty="0" err="1"/>
              <a:t>καὶ</a:t>
            </a:r>
            <a:r>
              <a:rPr lang="el-GR" dirty="0"/>
              <a:t> </a:t>
            </a:r>
            <a:r>
              <a:rPr lang="el-GR" dirty="0" err="1"/>
              <a:t>τοῖς</a:t>
            </a:r>
            <a:r>
              <a:rPr lang="el-GR" dirty="0"/>
              <a:t> </a:t>
            </a:r>
            <a:r>
              <a:rPr lang="el-GR" dirty="0" err="1"/>
              <a:t>τοῦ</a:t>
            </a:r>
            <a:r>
              <a:rPr lang="el-GR" dirty="0"/>
              <a:t> </a:t>
            </a:r>
            <a:r>
              <a:rPr lang="el-GR" dirty="0" err="1"/>
              <a:t>ἐμὲ</a:t>
            </a:r>
            <a:r>
              <a:rPr lang="el-GR" dirty="0"/>
              <a:t> διδάξαντος, </a:t>
            </a:r>
            <a:r>
              <a:rPr lang="el-GR" dirty="0" err="1"/>
              <a:t>καὶ</a:t>
            </a:r>
            <a:r>
              <a:rPr lang="el-GR" dirty="0"/>
              <a:t> </a:t>
            </a:r>
            <a:r>
              <a:rPr lang="el-GR" dirty="0" err="1"/>
              <a:t>μαθητῇσι</a:t>
            </a:r>
            <a:r>
              <a:rPr lang="el-GR" dirty="0"/>
              <a:t> </a:t>
            </a:r>
            <a:r>
              <a:rPr lang="el-GR" dirty="0" err="1"/>
              <a:t>συγγεγραμμένοις</a:t>
            </a:r>
            <a:r>
              <a:rPr lang="el-GR" dirty="0"/>
              <a:t> τε </a:t>
            </a:r>
            <a:r>
              <a:rPr lang="el-GR" dirty="0" err="1"/>
              <a:t>καὶ</a:t>
            </a:r>
            <a:r>
              <a:rPr lang="el-GR" dirty="0"/>
              <a:t> </a:t>
            </a:r>
            <a:r>
              <a:rPr lang="el-GR" dirty="0" err="1"/>
              <a:t>ὡρκισμένοις</a:t>
            </a:r>
            <a:r>
              <a:rPr lang="el-GR" dirty="0"/>
              <a:t> </a:t>
            </a:r>
            <a:r>
              <a:rPr lang="el-GR" dirty="0" err="1"/>
              <a:t>νόμῳ</a:t>
            </a:r>
            <a:r>
              <a:rPr lang="el-GR" dirty="0"/>
              <a:t> </a:t>
            </a:r>
            <a:r>
              <a:rPr lang="el-GR" dirty="0" err="1"/>
              <a:t>ἰητρικῷ</a:t>
            </a:r>
            <a:r>
              <a:rPr lang="el-GR" dirty="0"/>
              <a:t>, </a:t>
            </a:r>
            <a:r>
              <a:rPr lang="el-GR" dirty="0" err="1"/>
              <a:t>ἄλλῳ</a:t>
            </a:r>
            <a:r>
              <a:rPr lang="el-GR" dirty="0"/>
              <a:t> </a:t>
            </a:r>
            <a:r>
              <a:rPr lang="el-GR" dirty="0" err="1"/>
              <a:t>δὲ</a:t>
            </a:r>
            <a:r>
              <a:rPr lang="el-GR" dirty="0"/>
              <a:t> </a:t>
            </a:r>
            <a:r>
              <a:rPr lang="el-GR" dirty="0" err="1"/>
              <a:t>οὐδενί</a:t>
            </a:r>
            <a:r>
              <a:rPr lang="el-GR" dirty="0"/>
              <a:t>.</a:t>
            </a:r>
          </a:p>
          <a:p>
            <a:pPr marL="0" indent="0">
              <a:buNone/>
            </a:pPr>
            <a:r>
              <a:rPr lang="el-GR" dirty="0" err="1"/>
              <a:t>διαιτήμασί</a:t>
            </a:r>
            <a:r>
              <a:rPr lang="el-GR" dirty="0"/>
              <a:t> τε </a:t>
            </a:r>
            <a:r>
              <a:rPr lang="el-GR" dirty="0" err="1"/>
              <a:t>χρήσομαι</a:t>
            </a:r>
            <a:r>
              <a:rPr lang="el-GR" dirty="0"/>
              <a:t> </a:t>
            </a:r>
            <a:r>
              <a:rPr lang="el-GR" dirty="0" err="1"/>
              <a:t>ἐπ</a:t>
            </a:r>
            <a:r>
              <a:rPr lang="el-GR" dirty="0"/>
              <a:t>᾽ </a:t>
            </a:r>
            <a:r>
              <a:rPr lang="el-GR" dirty="0" err="1"/>
              <a:t>ὠφελείῃ</a:t>
            </a:r>
            <a:r>
              <a:rPr lang="el-GR" dirty="0"/>
              <a:t> </a:t>
            </a:r>
            <a:r>
              <a:rPr lang="el-GR" dirty="0" err="1"/>
              <a:t>καμνόντων</a:t>
            </a:r>
            <a:r>
              <a:rPr lang="el-GR" dirty="0"/>
              <a:t> </a:t>
            </a:r>
            <a:r>
              <a:rPr lang="el-GR" dirty="0" err="1"/>
              <a:t>κατὰ</a:t>
            </a:r>
            <a:r>
              <a:rPr lang="el-GR" dirty="0"/>
              <a:t> δύναμιν </a:t>
            </a:r>
            <a:r>
              <a:rPr lang="el-GR" dirty="0" err="1"/>
              <a:t>καὶ</a:t>
            </a:r>
            <a:r>
              <a:rPr lang="el-GR" dirty="0"/>
              <a:t> κρίσιν </a:t>
            </a:r>
            <a:r>
              <a:rPr lang="el-GR" dirty="0" err="1"/>
              <a:t>ἐμήν</a:t>
            </a:r>
            <a:r>
              <a:rPr lang="el-GR" dirty="0"/>
              <a:t>, </a:t>
            </a:r>
            <a:r>
              <a:rPr lang="el-GR" dirty="0" err="1"/>
              <a:t>ἐπὶ</a:t>
            </a:r>
            <a:r>
              <a:rPr lang="el-GR" dirty="0"/>
              <a:t> </a:t>
            </a:r>
            <a:r>
              <a:rPr lang="el-GR" dirty="0" err="1"/>
              <a:t>δηλήσει</a:t>
            </a:r>
            <a:r>
              <a:rPr lang="el-GR" dirty="0"/>
              <a:t> </a:t>
            </a:r>
            <a:r>
              <a:rPr lang="el-GR" dirty="0" err="1"/>
              <a:t>δὲ</a:t>
            </a:r>
            <a:r>
              <a:rPr lang="el-GR" dirty="0"/>
              <a:t> </a:t>
            </a:r>
            <a:r>
              <a:rPr lang="el-GR" dirty="0" err="1"/>
              <a:t>καὶ</a:t>
            </a:r>
            <a:r>
              <a:rPr lang="el-GR" dirty="0"/>
              <a:t> </a:t>
            </a:r>
            <a:r>
              <a:rPr lang="el-GR" dirty="0" err="1"/>
              <a:t>ἀδικίῃ</a:t>
            </a:r>
            <a:r>
              <a:rPr lang="el-GR" dirty="0"/>
              <a:t> </a:t>
            </a:r>
            <a:r>
              <a:rPr lang="el-GR" dirty="0" err="1"/>
              <a:t>εἴρξειν</a:t>
            </a:r>
            <a:r>
              <a:rPr lang="el-GR" dirty="0"/>
              <a:t>.</a:t>
            </a:r>
          </a:p>
          <a:p>
            <a:pPr marL="0" indent="0">
              <a:buNone/>
            </a:pPr>
            <a:r>
              <a:rPr lang="el-GR" dirty="0" err="1"/>
              <a:t>οὐ</a:t>
            </a:r>
            <a:r>
              <a:rPr lang="el-GR" dirty="0"/>
              <a:t> δώσω </a:t>
            </a:r>
            <a:r>
              <a:rPr lang="el-GR" dirty="0" err="1"/>
              <a:t>δὲ</a:t>
            </a:r>
            <a:r>
              <a:rPr lang="el-GR" dirty="0"/>
              <a:t> </a:t>
            </a:r>
            <a:r>
              <a:rPr lang="el-GR" dirty="0" err="1"/>
              <a:t>οὐδὲ</a:t>
            </a:r>
            <a:r>
              <a:rPr lang="el-GR" dirty="0"/>
              <a:t> </a:t>
            </a:r>
            <a:r>
              <a:rPr lang="el-GR" dirty="0" err="1"/>
              <a:t>φάρμακον</a:t>
            </a:r>
            <a:r>
              <a:rPr lang="el-GR" dirty="0"/>
              <a:t> </a:t>
            </a:r>
            <a:r>
              <a:rPr lang="el-GR" dirty="0" err="1"/>
              <a:t>οὐδενὶ</a:t>
            </a:r>
            <a:r>
              <a:rPr lang="el-GR" dirty="0"/>
              <a:t> </a:t>
            </a:r>
            <a:r>
              <a:rPr lang="el-GR" dirty="0" err="1"/>
              <a:t>αἰτηθεὶς</a:t>
            </a:r>
            <a:r>
              <a:rPr lang="el-GR" dirty="0"/>
              <a:t> </a:t>
            </a:r>
            <a:r>
              <a:rPr lang="el-GR" dirty="0" err="1"/>
              <a:t>θανάσιμον</a:t>
            </a:r>
            <a:r>
              <a:rPr lang="el-GR" dirty="0"/>
              <a:t>, </a:t>
            </a:r>
            <a:r>
              <a:rPr lang="el-GR" dirty="0" err="1"/>
              <a:t>οὐδὲ</a:t>
            </a:r>
            <a:r>
              <a:rPr lang="el-GR" dirty="0"/>
              <a:t> </a:t>
            </a:r>
            <a:r>
              <a:rPr lang="el-GR" dirty="0" err="1"/>
              <a:t>ὑφηγήσομαι</a:t>
            </a:r>
            <a:r>
              <a:rPr lang="el-GR" dirty="0"/>
              <a:t> </a:t>
            </a:r>
            <a:r>
              <a:rPr lang="el-GR" dirty="0" err="1"/>
              <a:t>συμβουλίην</a:t>
            </a:r>
            <a:r>
              <a:rPr lang="el-GR" dirty="0"/>
              <a:t> </a:t>
            </a:r>
            <a:r>
              <a:rPr lang="el-GR" dirty="0" err="1"/>
              <a:t>τοιήνδε</a:t>
            </a:r>
            <a:r>
              <a:rPr lang="el-GR" dirty="0"/>
              <a:t>: </a:t>
            </a:r>
            <a:r>
              <a:rPr lang="el-GR" dirty="0" err="1"/>
              <a:t>ὁμοίως</a:t>
            </a:r>
            <a:r>
              <a:rPr lang="el-GR" dirty="0"/>
              <a:t> </a:t>
            </a:r>
            <a:r>
              <a:rPr lang="el-GR" dirty="0" err="1"/>
              <a:t>δὲ</a:t>
            </a:r>
            <a:r>
              <a:rPr lang="el-GR" dirty="0"/>
              <a:t> </a:t>
            </a:r>
            <a:r>
              <a:rPr lang="el-GR" dirty="0" err="1"/>
              <a:t>οὐδὲ</a:t>
            </a:r>
            <a:r>
              <a:rPr lang="el-GR" dirty="0"/>
              <a:t> </a:t>
            </a:r>
            <a:r>
              <a:rPr lang="el-GR" dirty="0" err="1"/>
              <a:t>γυναικὶ</a:t>
            </a:r>
            <a:r>
              <a:rPr lang="el-GR" dirty="0"/>
              <a:t> </a:t>
            </a:r>
            <a:r>
              <a:rPr lang="el-GR" dirty="0" err="1"/>
              <a:t>πεσσὸν</a:t>
            </a:r>
            <a:r>
              <a:rPr lang="el-GR" dirty="0"/>
              <a:t> </a:t>
            </a:r>
            <a:r>
              <a:rPr lang="el-GR" dirty="0" err="1"/>
              <a:t>φθόριον</a:t>
            </a:r>
            <a:r>
              <a:rPr lang="el-GR" dirty="0"/>
              <a:t> δώσω.</a:t>
            </a:r>
          </a:p>
          <a:p>
            <a:pPr marL="0" indent="0">
              <a:buNone/>
            </a:pPr>
            <a:r>
              <a:rPr lang="el-GR" dirty="0" err="1"/>
              <a:t>ἁγνῶς</a:t>
            </a:r>
            <a:r>
              <a:rPr lang="el-GR" dirty="0"/>
              <a:t> </a:t>
            </a:r>
            <a:r>
              <a:rPr lang="el-GR" dirty="0" err="1"/>
              <a:t>δὲ</a:t>
            </a:r>
            <a:r>
              <a:rPr lang="el-GR" dirty="0"/>
              <a:t> </a:t>
            </a:r>
            <a:r>
              <a:rPr lang="el-GR" dirty="0" err="1"/>
              <a:t>καὶ</a:t>
            </a:r>
            <a:r>
              <a:rPr lang="el-GR" dirty="0"/>
              <a:t> </a:t>
            </a:r>
            <a:r>
              <a:rPr lang="el-GR" dirty="0" err="1"/>
              <a:t>ὁσίως</a:t>
            </a:r>
            <a:r>
              <a:rPr lang="el-GR" dirty="0"/>
              <a:t> διατηρήσω </a:t>
            </a:r>
            <a:r>
              <a:rPr lang="el-GR" dirty="0" err="1"/>
              <a:t>βίον</a:t>
            </a:r>
            <a:r>
              <a:rPr lang="el-GR" dirty="0"/>
              <a:t> </a:t>
            </a:r>
            <a:r>
              <a:rPr lang="el-GR" dirty="0" err="1"/>
              <a:t>τὸν</a:t>
            </a:r>
            <a:r>
              <a:rPr lang="el-GR" dirty="0"/>
              <a:t> </a:t>
            </a:r>
            <a:r>
              <a:rPr lang="el-GR" dirty="0" err="1"/>
              <a:t>ἐμὸν</a:t>
            </a:r>
            <a:r>
              <a:rPr lang="el-GR" dirty="0"/>
              <a:t> </a:t>
            </a:r>
            <a:r>
              <a:rPr lang="el-GR" dirty="0" err="1"/>
              <a:t>καὶ</a:t>
            </a:r>
            <a:r>
              <a:rPr lang="el-GR" dirty="0"/>
              <a:t> </a:t>
            </a:r>
            <a:r>
              <a:rPr lang="el-GR" dirty="0" err="1"/>
              <a:t>τέχνην</a:t>
            </a:r>
            <a:r>
              <a:rPr lang="el-GR" dirty="0"/>
              <a:t> </a:t>
            </a:r>
            <a:r>
              <a:rPr lang="el-GR" dirty="0" err="1"/>
              <a:t>τὴν</a:t>
            </a:r>
            <a:r>
              <a:rPr lang="el-GR" dirty="0"/>
              <a:t> </a:t>
            </a:r>
            <a:r>
              <a:rPr lang="el-GR" dirty="0" err="1"/>
              <a:t>ἐμήν</a:t>
            </a:r>
            <a:r>
              <a:rPr lang="el-GR" dirty="0"/>
              <a:t>.</a:t>
            </a:r>
          </a:p>
          <a:p>
            <a:pPr marL="0" indent="0">
              <a:buNone/>
            </a:pPr>
            <a:r>
              <a:rPr lang="el-GR" dirty="0" err="1"/>
              <a:t>οὐ</a:t>
            </a:r>
            <a:r>
              <a:rPr lang="el-GR" dirty="0"/>
              <a:t> </a:t>
            </a:r>
            <a:r>
              <a:rPr lang="el-GR" dirty="0" err="1"/>
              <a:t>τεμέω</a:t>
            </a:r>
            <a:r>
              <a:rPr lang="el-GR" dirty="0"/>
              <a:t> </a:t>
            </a:r>
            <a:r>
              <a:rPr lang="el-GR" dirty="0" err="1"/>
              <a:t>δὲ</a:t>
            </a:r>
            <a:r>
              <a:rPr lang="el-GR" dirty="0"/>
              <a:t> </a:t>
            </a:r>
            <a:r>
              <a:rPr lang="el-GR" dirty="0" err="1"/>
              <a:t>οὐδὲ</a:t>
            </a:r>
            <a:r>
              <a:rPr lang="el-GR" dirty="0"/>
              <a:t> </a:t>
            </a:r>
            <a:r>
              <a:rPr lang="el-GR" dirty="0" err="1"/>
              <a:t>μὴν</a:t>
            </a:r>
            <a:r>
              <a:rPr lang="el-GR" dirty="0"/>
              <a:t> </a:t>
            </a:r>
            <a:r>
              <a:rPr lang="el-GR" dirty="0" err="1"/>
              <a:t>λιθιῶντας</a:t>
            </a:r>
            <a:r>
              <a:rPr lang="el-GR" dirty="0"/>
              <a:t>, </a:t>
            </a:r>
            <a:r>
              <a:rPr lang="el-GR" dirty="0" err="1"/>
              <a:t>ἐκχωρήσω</a:t>
            </a:r>
            <a:r>
              <a:rPr lang="el-GR" dirty="0"/>
              <a:t> </a:t>
            </a:r>
            <a:r>
              <a:rPr lang="el-GR" dirty="0" err="1"/>
              <a:t>δὲ</a:t>
            </a:r>
            <a:r>
              <a:rPr lang="el-GR" dirty="0"/>
              <a:t> </a:t>
            </a:r>
            <a:r>
              <a:rPr lang="el-GR" dirty="0" err="1"/>
              <a:t>ἐργάτῃσιν</a:t>
            </a:r>
            <a:r>
              <a:rPr lang="el-GR" dirty="0"/>
              <a:t> </a:t>
            </a:r>
            <a:r>
              <a:rPr lang="el-GR" dirty="0" err="1"/>
              <a:t>ἀνδράσι</a:t>
            </a:r>
            <a:r>
              <a:rPr lang="el-GR" dirty="0"/>
              <a:t> </a:t>
            </a:r>
            <a:r>
              <a:rPr lang="el-GR" dirty="0" err="1"/>
              <a:t>πρήξιος</a:t>
            </a:r>
            <a:r>
              <a:rPr lang="el-GR" dirty="0"/>
              <a:t> </a:t>
            </a:r>
            <a:r>
              <a:rPr lang="el-GR" dirty="0" err="1"/>
              <a:t>τῆσδε</a:t>
            </a:r>
            <a:r>
              <a:rPr lang="el-GR" dirty="0"/>
              <a:t>.</a:t>
            </a:r>
          </a:p>
          <a:p>
            <a:pPr marL="0" indent="0">
              <a:buNone/>
            </a:pPr>
            <a:r>
              <a:rPr lang="el-GR" dirty="0" err="1"/>
              <a:t>ἐς</a:t>
            </a:r>
            <a:r>
              <a:rPr lang="el-GR" dirty="0"/>
              <a:t> </a:t>
            </a:r>
            <a:r>
              <a:rPr lang="el-GR" dirty="0" err="1"/>
              <a:t>οἰκίας</a:t>
            </a:r>
            <a:r>
              <a:rPr lang="el-GR" dirty="0"/>
              <a:t> </a:t>
            </a:r>
            <a:r>
              <a:rPr lang="el-GR" dirty="0" err="1"/>
              <a:t>δὲ</a:t>
            </a:r>
            <a:r>
              <a:rPr lang="el-GR" dirty="0"/>
              <a:t> </a:t>
            </a:r>
            <a:r>
              <a:rPr lang="el-GR" dirty="0" err="1"/>
              <a:t>ὁκόσας</a:t>
            </a:r>
            <a:r>
              <a:rPr lang="el-GR" dirty="0"/>
              <a:t> </a:t>
            </a:r>
            <a:r>
              <a:rPr lang="el-GR" dirty="0" err="1"/>
              <a:t>ἂν</a:t>
            </a:r>
            <a:r>
              <a:rPr lang="el-GR" dirty="0"/>
              <a:t> </a:t>
            </a:r>
            <a:r>
              <a:rPr lang="el-GR" dirty="0" err="1"/>
              <a:t>ἐσίω</a:t>
            </a:r>
            <a:r>
              <a:rPr lang="el-GR" dirty="0"/>
              <a:t>, </a:t>
            </a:r>
            <a:r>
              <a:rPr lang="el-GR" dirty="0" err="1"/>
              <a:t>ἐσελεύσομαι</a:t>
            </a:r>
            <a:r>
              <a:rPr lang="el-GR" dirty="0"/>
              <a:t> </a:t>
            </a:r>
            <a:r>
              <a:rPr lang="el-GR" dirty="0" err="1"/>
              <a:t>ἐπ</a:t>
            </a:r>
            <a:r>
              <a:rPr lang="el-GR" dirty="0"/>
              <a:t>᾽ </a:t>
            </a:r>
            <a:r>
              <a:rPr lang="el-GR" dirty="0" err="1"/>
              <a:t>ὠφελείῃ</a:t>
            </a:r>
            <a:r>
              <a:rPr lang="el-GR" dirty="0"/>
              <a:t> </a:t>
            </a:r>
            <a:r>
              <a:rPr lang="el-GR" dirty="0" err="1"/>
              <a:t>καμνόντων</a:t>
            </a:r>
            <a:r>
              <a:rPr lang="el-GR" dirty="0"/>
              <a:t>, </a:t>
            </a:r>
            <a:r>
              <a:rPr lang="el-GR" dirty="0" err="1"/>
              <a:t>ἐκτὸς</a:t>
            </a:r>
            <a:r>
              <a:rPr lang="el-GR" dirty="0"/>
              <a:t> </a:t>
            </a:r>
            <a:r>
              <a:rPr lang="el-GR" dirty="0" err="1"/>
              <a:t>ἐὼν</a:t>
            </a:r>
            <a:r>
              <a:rPr lang="el-GR" dirty="0"/>
              <a:t> πάσης </a:t>
            </a:r>
            <a:r>
              <a:rPr lang="el-GR" dirty="0" err="1"/>
              <a:t>ἀδικίης</a:t>
            </a:r>
            <a:r>
              <a:rPr lang="el-GR" dirty="0"/>
              <a:t> </a:t>
            </a:r>
            <a:r>
              <a:rPr lang="el-GR" dirty="0" err="1"/>
              <a:t>ἑκουσίης</a:t>
            </a:r>
            <a:r>
              <a:rPr lang="el-GR" dirty="0"/>
              <a:t> </a:t>
            </a:r>
            <a:r>
              <a:rPr lang="el-GR" dirty="0" err="1"/>
              <a:t>καὶ</a:t>
            </a:r>
            <a:r>
              <a:rPr lang="el-GR" dirty="0"/>
              <a:t> </a:t>
            </a:r>
            <a:r>
              <a:rPr lang="el-GR" dirty="0" err="1"/>
              <a:t>φθορίης</a:t>
            </a:r>
            <a:r>
              <a:rPr lang="el-GR" dirty="0"/>
              <a:t>, </a:t>
            </a:r>
            <a:r>
              <a:rPr lang="el-GR" dirty="0" err="1"/>
              <a:t>τῆς</a:t>
            </a:r>
            <a:r>
              <a:rPr lang="el-GR" dirty="0"/>
              <a:t> τε </a:t>
            </a:r>
            <a:r>
              <a:rPr lang="el-GR" dirty="0" err="1"/>
              <a:t>ἄλλης</a:t>
            </a:r>
            <a:r>
              <a:rPr lang="el-GR" dirty="0"/>
              <a:t> </a:t>
            </a:r>
            <a:r>
              <a:rPr lang="el-GR" dirty="0" err="1"/>
              <a:t>καὶ</a:t>
            </a:r>
            <a:r>
              <a:rPr lang="el-GR" dirty="0"/>
              <a:t> </a:t>
            </a:r>
            <a:r>
              <a:rPr lang="el-GR" dirty="0" err="1"/>
              <a:t>ἀφροδισίων</a:t>
            </a:r>
            <a:r>
              <a:rPr lang="el-GR" dirty="0"/>
              <a:t> </a:t>
            </a:r>
            <a:r>
              <a:rPr lang="el-GR" dirty="0" err="1"/>
              <a:t>ἔργων</a:t>
            </a:r>
            <a:r>
              <a:rPr lang="el-GR" dirty="0"/>
              <a:t> </a:t>
            </a:r>
            <a:r>
              <a:rPr lang="el-GR" dirty="0" err="1"/>
              <a:t>ἐπί</a:t>
            </a:r>
            <a:r>
              <a:rPr lang="el-GR" dirty="0"/>
              <a:t> τε γυναικείων σωμάτων </a:t>
            </a:r>
            <a:r>
              <a:rPr lang="el-GR" dirty="0" err="1"/>
              <a:t>καὶ</a:t>
            </a:r>
            <a:r>
              <a:rPr lang="el-GR" dirty="0"/>
              <a:t> </a:t>
            </a:r>
            <a:r>
              <a:rPr lang="el-GR" dirty="0" err="1"/>
              <a:t>ἀνδρῴων</a:t>
            </a:r>
            <a:r>
              <a:rPr lang="el-GR" dirty="0"/>
              <a:t>, </a:t>
            </a:r>
            <a:r>
              <a:rPr lang="el-GR" dirty="0" err="1"/>
              <a:t>ἐλευθέρων</a:t>
            </a:r>
            <a:r>
              <a:rPr lang="el-GR" dirty="0"/>
              <a:t> τε </a:t>
            </a:r>
            <a:r>
              <a:rPr lang="el-GR" dirty="0" err="1"/>
              <a:t>καὶ</a:t>
            </a:r>
            <a:r>
              <a:rPr lang="el-GR" dirty="0"/>
              <a:t> δούλων.</a:t>
            </a:r>
          </a:p>
          <a:p>
            <a:pPr marL="0" indent="0">
              <a:buNone/>
            </a:pPr>
            <a:r>
              <a:rPr lang="el-GR" dirty="0" err="1"/>
              <a:t>ἃ</a:t>
            </a:r>
            <a:r>
              <a:rPr lang="el-GR" dirty="0"/>
              <a:t> δ᾽ </a:t>
            </a:r>
            <a:r>
              <a:rPr lang="el-GR" dirty="0" err="1"/>
              <a:t>ἂν</a:t>
            </a:r>
            <a:r>
              <a:rPr lang="el-GR" dirty="0"/>
              <a:t> </a:t>
            </a:r>
            <a:r>
              <a:rPr lang="el-GR" dirty="0" err="1"/>
              <a:t>ἐνθεραπείῃ</a:t>
            </a:r>
            <a:r>
              <a:rPr lang="el-GR" dirty="0"/>
              <a:t> </a:t>
            </a:r>
            <a:r>
              <a:rPr lang="el-GR" dirty="0" err="1"/>
              <a:t>ἴδω</a:t>
            </a:r>
            <a:r>
              <a:rPr lang="el-GR" dirty="0"/>
              <a:t> </a:t>
            </a:r>
            <a:r>
              <a:rPr lang="el-GR" dirty="0" err="1"/>
              <a:t>ἢ</a:t>
            </a:r>
            <a:r>
              <a:rPr lang="el-GR" dirty="0"/>
              <a:t> </a:t>
            </a:r>
            <a:r>
              <a:rPr lang="el-GR" dirty="0" err="1"/>
              <a:t>ἀκούσω</a:t>
            </a:r>
            <a:r>
              <a:rPr lang="el-GR" dirty="0"/>
              <a:t>, </a:t>
            </a:r>
            <a:r>
              <a:rPr lang="el-GR" dirty="0" err="1"/>
              <a:t>ἢ</a:t>
            </a:r>
            <a:r>
              <a:rPr lang="el-GR" dirty="0"/>
              <a:t> </a:t>
            </a:r>
            <a:r>
              <a:rPr lang="el-GR" dirty="0" err="1"/>
              <a:t>καὶ</a:t>
            </a:r>
            <a:r>
              <a:rPr lang="el-GR" dirty="0"/>
              <a:t> </a:t>
            </a:r>
            <a:r>
              <a:rPr lang="el-GR" dirty="0" err="1"/>
              <a:t>ἄνευ</a:t>
            </a:r>
            <a:r>
              <a:rPr lang="el-GR" dirty="0"/>
              <a:t> </a:t>
            </a:r>
            <a:r>
              <a:rPr lang="el-GR" dirty="0" err="1"/>
              <a:t>θεραπείης</a:t>
            </a:r>
            <a:r>
              <a:rPr lang="el-GR" dirty="0"/>
              <a:t> </a:t>
            </a:r>
            <a:r>
              <a:rPr lang="el-GR" dirty="0" err="1"/>
              <a:t>κατὰ</a:t>
            </a:r>
            <a:r>
              <a:rPr lang="el-GR" dirty="0"/>
              <a:t> </a:t>
            </a:r>
            <a:r>
              <a:rPr lang="el-GR" dirty="0" err="1"/>
              <a:t>βίον</a:t>
            </a:r>
            <a:r>
              <a:rPr lang="el-GR" dirty="0"/>
              <a:t> </a:t>
            </a:r>
            <a:r>
              <a:rPr lang="el-GR" dirty="0" err="1"/>
              <a:t>ἀνθρώπων</a:t>
            </a:r>
            <a:r>
              <a:rPr lang="el-GR" dirty="0"/>
              <a:t>, </a:t>
            </a:r>
            <a:r>
              <a:rPr lang="el-GR" dirty="0" err="1"/>
              <a:t>ἃ</a:t>
            </a:r>
            <a:r>
              <a:rPr lang="el-GR" dirty="0"/>
              <a:t> </a:t>
            </a:r>
            <a:r>
              <a:rPr lang="el-GR" dirty="0" err="1"/>
              <a:t>μὴ</a:t>
            </a:r>
            <a:r>
              <a:rPr lang="el-GR" dirty="0"/>
              <a:t> </a:t>
            </a:r>
            <a:r>
              <a:rPr lang="el-GR" dirty="0" err="1"/>
              <a:t>χρή</a:t>
            </a:r>
            <a:r>
              <a:rPr lang="el-GR" dirty="0"/>
              <a:t> </a:t>
            </a:r>
            <a:r>
              <a:rPr lang="el-GR" dirty="0" err="1"/>
              <a:t>ποτε</a:t>
            </a:r>
            <a:r>
              <a:rPr lang="el-GR" dirty="0"/>
              <a:t> </a:t>
            </a:r>
            <a:r>
              <a:rPr lang="el-GR" dirty="0" err="1"/>
              <a:t>ἐκλαλεῖσθαι</a:t>
            </a:r>
            <a:r>
              <a:rPr lang="el-GR" dirty="0"/>
              <a:t> </a:t>
            </a:r>
            <a:r>
              <a:rPr lang="el-GR" dirty="0" err="1"/>
              <a:t>ἔξω</a:t>
            </a:r>
            <a:r>
              <a:rPr lang="el-GR" dirty="0"/>
              <a:t>, </a:t>
            </a:r>
            <a:r>
              <a:rPr lang="el-GR" dirty="0" err="1"/>
              <a:t>σιγήσομαι</a:t>
            </a:r>
            <a:r>
              <a:rPr lang="el-GR" dirty="0"/>
              <a:t>, </a:t>
            </a:r>
            <a:r>
              <a:rPr lang="el-GR" dirty="0" err="1"/>
              <a:t>ἄρρητα</a:t>
            </a:r>
            <a:r>
              <a:rPr lang="el-GR" dirty="0"/>
              <a:t> </a:t>
            </a:r>
            <a:r>
              <a:rPr lang="el-GR" dirty="0" err="1"/>
              <a:t>ἡγεύμενος</a:t>
            </a:r>
            <a:r>
              <a:rPr lang="el-GR" dirty="0"/>
              <a:t> </a:t>
            </a:r>
            <a:r>
              <a:rPr lang="el-GR" dirty="0" err="1"/>
              <a:t>εἶναι</a:t>
            </a:r>
            <a:r>
              <a:rPr lang="el-GR" dirty="0"/>
              <a:t> </a:t>
            </a:r>
            <a:r>
              <a:rPr lang="el-GR" dirty="0" err="1"/>
              <a:t>τὰ</a:t>
            </a:r>
            <a:r>
              <a:rPr lang="el-GR" dirty="0"/>
              <a:t> </a:t>
            </a:r>
            <a:r>
              <a:rPr lang="el-GR" dirty="0" err="1"/>
              <a:t>τοιαῦτα</a:t>
            </a:r>
            <a:r>
              <a:rPr lang="el-GR" dirty="0"/>
              <a:t>.</a:t>
            </a:r>
          </a:p>
          <a:p>
            <a:pPr marL="0" indent="0">
              <a:buNone/>
            </a:pPr>
            <a:r>
              <a:rPr lang="el-GR" dirty="0" err="1"/>
              <a:t>ὅρκον</a:t>
            </a:r>
            <a:r>
              <a:rPr lang="el-GR" dirty="0"/>
              <a:t> </a:t>
            </a:r>
            <a:r>
              <a:rPr lang="el-GR" dirty="0" err="1"/>
              <a:t>μὲν</a:t>
            </a:r>
            <a:r>
              <a:rPr lang="el-GR" dirty="0"/>
              <a:t> </a:t>
            </a:r>
            <a:r>
              <a:rPr lang="el-GR" dirty="0" err="1"/>
              <a:t>οὖν</a:t>
            </a:r>
            <a:r>
              <a:rPr lang="el-GR" dirty="0"/>
              <a:t> μοι </a:t>
            </a:r>
            <a:r>
              <a:rPr lang="el-GR" dirty="0" err="1"/>
              <a:t>τόνδε</a:t>
            </a:r>
            <a:r>
              <a:rPr lang="el-GR" dirty="0"/>
              <a:t> </a:t>
            </a:r>
            <a:r>
              <a:rPr lang="el-GR" dirty="0" err="1"/>
              <a:t>ἐπιτελέα</a:t>
            </a:r>
            <a:r>
              <a:rPr lang="el-GR" dirty="0"/>
              <a:t> </a:t>
            </a:r>
            <a:r>
              <a:rPr lang="el-GR" dirty="0" err="1"/>
              <a:t>ποιέοντι</a:t>
            </a:r>
            <a:r>
              <a:rPr lang="el-GR" dirty="0"/>
              <a:t>, </a:t>
            </a:r>
            <a:r>
              <a:rPr lang="el-GR" dirty="0" err="1"/>
              <a:t>καὶ</a:t>
            </a:r>
            <a:r>
              <a:rPr lang="el-GR" dirty="0"/>
              <a:t> </a:t>
            </a:r>
            <a:r>
              <a:rPr lang="el-GR" dirty="0" err="1"/>
              <a:t>μὴ</a:t>
            </a:r>
            <a:r>
              <a:rPr lang="el-GR" dirty="0"/>
              <a:t> </a:t>
            </a:r>
            <a:r>
              <a:rPr lang="el-GR" dirty="0" err="1"/>
              <a:t>συγχέοντι</a:t>
            </a:r>
            <a:r>
              <a:rPr lang="el-GR" dirty="0"/>
              <a:t>, </a:t>
            </a:r>
            <a:r>
              <a:rPr lang="el-GR" dirty="0" err="1"/>
              <a:t>εἴη</a:t>
            </a:r>
            <a:r>
              <a:rPr lang="el-GR" dirty="0"/>
              <a:t> </a:t>
            </a:r>
            <a:r>
              <a:rPr lang="el-GR" dirty="0" err="1"/>
              <a:t>ἐπαύρασθαι</a:t>
            </a:r>
            <a:r>
              <a:rPr lang="el-GR" dirty="0"/>
              <a:t> </a:t>
            </a:r>
            <a:r>
              <a:rPr lang="el-GR" dirty="0" err="1"/>
              <a:t>καὶ</a:t>
            </a:r>
            <a:r>
              <a:rPr lang="el-GR" dirty="0"/>
              <a:t> βίου </a:t>
            </a:r>
            <a:r>
              <a:rPr lang="el-GR" dirty="0" err="1"/>
              <a:t>καὶ</a:t>
            </a:r>
            <a:r>
              <a:rPr lang="el-GR" dirty="0"/>
              <a:t> τέχνης </a:t>
            </a:r>
            <a:r>
              <a:rPr lang="el-GR" dirty="0" err="1"/>
              <a:t>δοξαζομένῳ</a:t>
            </a:r>
            <a:r>
              <a:rPr lang="el-GR" dirty="0"/>
              <a:t> </a:t>
            </a:r>
            <a:r>
              <a:rPr lang="el-GR" dirty="0" err="1"/>
              <a:t>παρὰ</a:t>
            </a:r>
            <a:r>
              <a:rPr lang="el-GR" dirty="0"/>
              <a:t> </a:t>
            </a:r>
            <a:r>
              <a:rPr lang="el-GR" dirty="0" err="1"/>
              <a:t>πᾶσιν</a:t>
            </a:r>
            <a:r>
              <a:rPr lang="el-GR" dirty="0"/>
              <a:t> </a:t>
            </a:r>
            <a:r>
              <a:rPr lang="el-GR" dirty="0" err="1"/>
              <a:t>ἀνθρώποις</a:t>
            </a:r>
            <a:r>
              <a:rPr lang="el-GR" dirty="0"/>
              <a:t> </a:t>
            </a:r>
            <a:r>
              <a:rPr lang="el-GR" dirty="0" err="1"/>
              <a:t>ἐς</a:t>
            </a:r>
            <a:r>
              <a:rPr lang="el-GR" dirty="0"/>
              <a:t> </a:t>
            </a:r>
            <a:r>
              <a:rPr lang="el-GR" dirty="0" err="1"/>
              <a:t>τὸν</a:t>
            </a:r>
            <a:r>
              <a:rPr lang="el-GR" dirty="0"/>
              <a:t> </a:t>
            </a:r>
            <a:r>
              <a:rPr lang="el-GR" dirty="0" err="1"/>
              <a:t>αἰεὶ</a:t>
            </a:r>
            <a:r>
              <a:rPr lang="el-GR" dirty="0"/>
              <a:t> </a:t>
            </a:r>
            <a:r>
              <a:rPr lang="el-GR" dirty="0" err="1"/>
              <a:t>χρόνον</a:t>
            </a:r>
            <a:r>
              <a:rPr lang="el-GR" dirty="0"/>
              <a:t>: </a:t>
            </a:r>
            <a:r>
              <a:rPr lang="el-GR" dirty="0" err="1"/>
              <a:t>παραβαίνοντι</a:t>
            </a:r>
            <a:r>
              <a:rPr lang="el-GR" dirty="0"/>
              <a:t> </a:t>
            </a:r>
            <a:r>
              <a:rPr lang="el-GR" dirty="0" err="1"/>
              <a:t>δὲ</a:t>
            </a:r>
            <a:r>
              <a:rPr lang="el-GR" dirty="0"/>
              <a:t> </a:t>
            </a:r>
            <a:r>
              <a:rPr lang="el-GR" dirty="0" err="1"/>
              <a:t>καὶ</a:t>
            </a:r>
            <a:r>
              <a:rPr lang="el-GR" dirty="0"/>
              <a:t> </a:t>
            </a:r>
            <a:r>
              <a:rPr lang="el-GR" dirty="0" err="1"/>
              <a:t>ἐπιορκέοντι</a:t>
            </a:r>
            <a:r>
              <a:rPr lang="el-GR" dirty="0"/>
              <a:t>, </a:t>
            </a:r>
            <a:r>
              <a:rPr lang="el-GR" dirty="0" err="1"/>
              <a:t>τἀναντία</a:t>
            </a:r>
            <a:r>
              <a:rPr lang="el-GR" dirty="0"/>
              <a:t> τούτων.</a:t>
            </a:r>
          </a:p>
          <a:p>
            <a:pPr marL="0" indent="0">
              <a:buNone/>
            </a:pPr>
            <a:endParaRPr lang="en-GB" dirty="0"/>
          </a:p>
        </p:txBody>
      </p:sp>
      <p:sp>
        <p:nvSpPr>
          <p:cNvPr id="4" name="Content Placeholder 2">
            <a:extLst>
              <a:ext uri="{FF2B5EF4-FFF2-40B4-BE49-F238E27FC236}">
                <a16:creationId xmlns:a16="http://schemas.microsoft.com/office/drawing/2014/main" id="{87045C1F-4BB3-2445-9ECD-970596C83372}"/>
              </a:ext>
            </a:extLst>
          </p:cNvPr>
          <p:cNvSpPr txBox="1">
            <a:spLocks/>
          </p:cNvSpPr>
          <p:nvPr/>
        </p:nvSpPr>
        <p:spPr>
          <a:xfrm>
            <a:off x="838200" y="1553980"/>
            <a:ext cx="10515600" cy="4351338"/>
          </a:xfrm>
          <a:prstGeom prst="rect">
            <a:avLst/>
          </a:prstGeom>
          <a:solidFill>
            <a:schemeClr val="bg1"/>
          </a:solidFill>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I swear by </a:t>
            </a:r>
            <a:r>
              <a:rPr lang="en-GB" dirty="0">
                <a:hlinkClick r:id="rId2" tooltip="Apollo"/>
              </a:rPr>
              <a:t>Apollo</a:t>
            </a:r>
            <a:r>
              <a:rPr lang="en-GB" dirty="0"/>
              <a:t> Physician, by </a:t>
            </a:r>
            <a:r>
              <a:rPr lang="en-GB" dirty="0">
                <a:hlinkClick r:id="rId3" tooltip="Asclepius"/>
              </a:rPr>
              <a:t>Asclepius</a:t>
            </a:r>
            <a:r>
              <a:rPr lang="en-GB" dirty="0"/>
              <a:t>, by </a:t>
            </a:r>
            <a:r>
              <a:rPr lang="en-GB" dirty="0">
                <a:hlinkClick r:id="rId4" tooltip="Hygieia"/>
              </a:rPr>
              <a:t>Hygieia</a:t>
            </a:r>
            <a:r>
              <a:rPr lang="en-GB" dirty="0"/>
              <a:t>, by </a:t>
            </a:r>
            <a:r>
              <a:rPr lang="en-GB" dirty="0">
                <a:hlinkClick r:id="rId5" tooltip="Panacea"/>
              </a:rPr>
              <a:t>Panacea</a:t>
            </a:r>
            <a:r>
              <a:rPr lang="en-GB" dirty="0"/>
              <a:t>, and by all the gods and goddesses, making them my witnesses, that I will carry out, according to my ability and judgment, this oath and this indenture.</a:t>
            </a:r>
          </a:p>
          <a:p>
            <a:pPr marL="0" indent="0">
              <a:buNone/>
            </a:pPr>
            <a:r>
              <a:rPr lang="en-GB" dirty="0"/>
              <a:t>To hold my teacher in this art equal to my own parents; to make him partner in my livelihood; when he is in need of </a:t>
            </a:r>
            <a:r>
              <a:rPr lang="en-GB" dirty="0">
                <a:hlinkClick r:id="rId6" tooltip="Common ownership"/>
              </a:rPr>
              <a:t>money to share</a:t>
            </a:r>
            <a:r>
              <a:rPr lang="en-GB" dirty="0"/>
              <a:t> mine with him; to consider his family as my own brothers, and to teach them this art, if they want to learn it, without fee or indenture; to impart precept, oral instruction, and all other instruction to my own sons, the sons of my teacher, and to indentured pupils who have taken the physician’s oath, but to nobody else.</a:t>
            </a:r>
          </a:p>
          <a:p>
            <a:pPr marL="0" indent="0">
              <a:buNone/>
            </a:pPr>
            <a:r>
              <a:rPr lang="en-GB" dirty="0"/>
              <a:t>I will use treatment to help the sick according to my ability and judgment, but never with a view to injury and wrong-doing. Neither will I administer a poison to anybody when asked to do so, nor will I suggest such a course. Similarly I will not give to a woman a </a:t>
            </a:r>
            <a:r>
              <a:rPr lang="en-GB" dirty="0">
                <a:hlinkClick r:id="rId7" tooltip="Pessary"/>
              </a:rPr>
              <a:t>pessary</a:t>
            </a:r>
            <a:r>
              <a:rPr lang="en-GB" dirty="0"/>
              <a:t> to cause abortion. But I will keep pure and holy both my life and my art. I will not use the knife, not even, verily, on sufferers from </a:t>
            </a:r>
            <a:r>
              <a:rPr lang="en-GB" dirty="0">
                <a:hlinkClick r:id="rId8" tooltip="Kidney stone"/>
              </a:rPr>
              <a:t>stone</a:t>
            </a:r>
            <a:r>
              <a:rPr lang="en-GB" dirty="0"/>
              <a:t>, but I will give place to such as are craftsmen therein.</a:t>
            </a:r>
          </a:p>
          <a:p>
            <a:pPr marL="0" indent="0">
              <a:buNone/>
            </a:pPr>
            <a:r>
              <a:rPr lang="en-GB" dirty="0"/>
              <a:t>Into whatsoever houses I enter, I will enter to help the sick, and I will abstain from all intentional wrong-doing and harm, especially from abusing the bodies of </a:t>
            </a:r>
            <a:r>
              <a:rPr lang="en-GB" dirty="0">
                <a:hlinkClick r:id="rId9" tooltip="Gender equality"/>
              </a:rPr>
              <a:t>man or woman</a:t>
            </a:r>
            <a:r>
              <a:rPr lang="en-GB" dirty="0"/>
              <a:t>, </a:t>
            </a:r>
            <a:r>
              <a:rPr lang="en-GB" dirty="0">
                <a:hlinkClick r:id="rId10" tooltip="Social equality"/>
              </a:rPr>
              <a:t>bond or free</a:t>
            </a:r>
            <a:r>
              <a:rPr lang="en-GB" dirty="0"/>
              <a:t>. And whatsoever I shall see or hear in the course of my profession, as well as outside my profession in my intercourse with men, if it be what should not be published abroad, I will never divulge, holding such things to be holy secrets.</a:t>
            </a:r>
          </a:p>
          <a:p>
            <a:pPr marL="0" indent="0">
              <a:buNone/>
            </a:pPr>
            <a:r>
              <a:rPr lang="en-GB" dirty="0"/>
              <a:t>Now if I carry out this oath, and break it not, may I gain for ever reputation among all men for my life and for my art; but if I break it and forswear myself, may the opposite befall me.</a:t>
            </a:r>
            <a:r>
              <a:rPr lang="en-GB" baseline="30000" dirty="0">
                <a:hlinkClick r:id="rId11"/>
              </a:rPr>
              <a:t>[6]</a:t>
            </a:r>
            <a:r>
              <a:rPr lang="en-GB" dirty="0"/>
              <a:t> – Translation by W.H.S. Jones.</a:t>
            </a:r>
          </a:p>
          <a:p>
            <a:endParaRPr lang="en-GB" dirty="0"/>
          </a:p>
        </p:txBody>
      </p:sp>
      <p:sp>
        <p:nvSpPr>
          <p:cNvPr id="5" name="Content Placeholder 2">
            <a:extLst>
              <a:ext uri="{FF2B5EF4-FFF2-40B4-BE49-F238E27FC236}">
                <a16:creationId xmlns:a16="http://schemas.microsoft.com/office/drawing/2014/main" id="{16034032-1808-474B-AC9F-D8E87A55BD42}"/>
              </a:ext>
            </a:extLst>
          </p:cNvPr>
          <p:cNvSpPr txBox="1">
            <a:spLocks/>
          </p:cNvSpPr>
          <p:nvPr/>
        </p:nvSpPr>
        <p:spPr>
          <a:xfrm>
            <a:off x="1113972" y="195988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6" name="Content Placeholder 2">
            <a:extLst>
              <a:ext uri="{FF2B5EF4-FFF2-40B4-BE49-F238E27FC236}">
                <a16:creationId xmlns:a16="http://schemas.microsoft.com/office/drawing/2014/main" id="{AEDD83E2-918B-5E44-B3E2-1ED4E52D566C}"/>
              </a:ext>
            </a:extLst>
          </p:cNvPr>
          <p:cNvSpPr txBox="1">
            <a:spLocks/>
          </p:cNvSpPr>
          <p:nvPr/>
        </p:nvSpPr>
        <p:spPr>
          <a:xfrm>
            <a:off x="867232" y="1581196"/>
            <a:ext cx="10515600" cy="4351338"/>
          </a:xfrm>
          <a:prstGeom prst="rect">
            <a:avLst/>
          </a:prstGeom>
          <a:solidFill>
            <a:schemeClr val="bg1"/>
          </a:solidFill>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I swear to </a:t>
            </a:r>
            <a:r>
              <a:rPr lang="en-GB" dirty="0" err="1"/>
              <a:t>fulfill</a:t>
            </a:r>
            <a:r>
              <a:rPr lang="en-GB" dirty="0"/>
              <a:t>, to the best of my ability and judgment, this covenant:</a:t>
            </a:r>
          </a:p>
          <a:p>
            <a:pPr marL="0" indent="0">
              <a:buNone/>
            </a:pPr>
            <a:r>
              <a:rPr lang="en-GB" dirty="0"/>
              <a:t>I will respect the hard-won scientific gains of those physicians in whose steps I walk, </a:t>
            </a:r>
            <a:r>
              <a:rPr lang="en-GB" sz="2700" dirty="0"/>
              <a:t>and gladly share such knowledge as is mine with those who are to follow.</a:t>
            </a:r>
          </a:p>
          <a:p>
            <a:pPr marL="0" indent="0">
              <a:buNone/>
            </a:pPr>
            <a:r>
              <a:rPr lang="en-GB" sz="2700" dirty="0"/>
              <a:t>I will apply, for the benefit of the sick, all measures [that] are required, avoiding those twin traps of overtreatment and </a:t>
            </a:r>
            <a:r>
              <a:rPr lang="en-GB" sz="2700" dirty="0">
                <a:hlinkClick r:id="rId12" tooltip="Therapeutic nihilism">
                  <a:extLst>
                    <a:ext uri="{A12FA001-AC4F-418D-AE19-62706E023703}">
                      <ahyp:hlinkClr xmlns:ahyp="http://schemas.microsoft.com/office/drawing/2018/hyperlinkcolor" val="tx"/>
                    </a:ext>
                  </a:extLst>
                </a:hlinkClick>
              </a:rPr>
              <a:t>therapeutic nihilism</a:t>
            </a:r>
            <a:r>
              <a:rPr lang="en-GB" sz="2700" dirty="0"/>
              <a:t>.</a:t>
            </a:r>
          </a:p>
          <a:p>
            <a:pPr marL="0" indent="0">
              <a:buNone/>
            </a:pPr>
            <a:r>
              <a:rPr lang="en-GB" sz="2700" dirty="0"/>
              <a:t>I will remember that there is art to medicine as well as science, and that warmth, sympathy, and understanding may outweigh the surgeon's knife or the chemist's drug.</a:t>
            </a:r>
          </a:p>
          <a:p>
            <a:pPr marL="0" indent="0">
              <a:buNone/>
            </a:pPr>
            <a:r>
              <a:rPr lang="en-GB" sz="2700" dirty="0"/>
              <a:t>I will not be ashamed to say "I know not," nor will I fail to call in my colleagues when the skills of another are needed for a patient's recovery.</a:t>
            </a:r>
          </a:p>
          <a:p>
            <a:pPr marL="0" indent="0">
              <a:buNone/>
            </a:pPr>
            <a:r>
              <a:rPr lang="en-GB" sz="2700" dirty="0"/>
              <a:t>I will respect the privacy of my patients, for their problems are not disclosed to me that the world may know. Most especially must I tread with care in matters of life and death. If it is given me to save a life, all thanks. But it may also be within my power to take a life; this awesome responsibility must be faced with great humbleness and awareness of my own frailty. Above all, I must not play at God.</a:t>
            </a:r>
          </a:p>
          <a:p>
            <a:pPr marL="0" indent="0">
              <a:buNone/>
            </a:pPr>
            <a:r>
              <a:rPr lang="en-GB" sz="2700" dirty="0"/>
              <a:t>I will remember that I do not treat a fever chart, a cancerous growth, but a sick human being, whose illness may affect the person's family and economic stability. My responsibility includes these related problems, if I am to care adequately for the sick.</a:t>
            </a:r>
          </a:p>
          <a:p>
            <a:pPr marL="0" indent="0">
              <a:buNone/>
            </a:pPr>
            <a:r>
              <a:rPr lang="en-GB" sz="2700" dirty="0"/>
              <a:t>I will prevent disease whenever I can, for prevention is preferable to cure.</a:t>
            </a:r>
          </a:p>
          <a:p>
            <a:pPr marL="0" indent="0">
              <a:buNone/>
            </a:pPr>
            <a:r>
              <a:rPr lang="en-GB" sz="2700" dirty="0"/>
              <a:t>I will protect the environment which sustains us, in the knowledge that the continuing health of ourselves and our societies is dependent on a healthy planet.</a:t>
            </a:r>
          </a:p>
          <a:p>
            <a:pPr marL="0" indent="0">
              <a:buNone/>
            </a:pPr>
            <a:r>
              <a:rPr lang="en-GB" sz="2700" dirty="0"/>
              <a:t>I will remember that I remain a member of society, with special obligations to all my fellow human beings, those sound of mind and body as well as the infirm.</a:t>
            </a:r>
          </a:p>
          <a:p>
            <a:pPr marL="0" indent="0">
              <a:buNone/>
            </a:pPr>
            <a:r>
              <a:rPr lang="en-GB" sz="2700" dirty="0"/>
              <a:t>If I do not violate this oath, may I enjoy life and art, respected while I live and remembered with affection thereafter. May I always act so as to preserve the finest traditions of my calling and may I long experience the joy of healing those who seek my help.</a:t>
            </a:r>
          </a:p>
          <a:p>
            <a:endParaRPr lang="en-GB" dirty="0"/>
          </a:p>
        </p:txBody>
      </p:sp>
      <p:sp>
        <p:nvSpPr>
          <p:cNvPr id="7" name="Content Placeholder 2">
            <a:extLst>
              <a:ext uri="{FF2B5EF4-FFF2-40B4-BE49-F238E27FC236}">
                <a16:creationId xmlns:a16="http://schemas.microsoft.com/office/drawing/2014/main" id="{70E94E67-4AFC-7B40-9038-C40283F0D4E6}"/>
              </a:ext>
            </a:extLst>
          </p:cNvPr>
          <p:cNvSpPr txBox="1">
            <a:spLocks/>
          </p:cNvSpPr>
          <p:nvPr/>
        </p:nvSpPr>
        <p:spPr>
          <a:xfrm>
            <a:off x="867232" y="1576886"/>
            <a:ext cx="10515600" cy="4351338"/>
          </a:xfrm>
          <a:prstGeom prst="rect">
            <a:avLst/>
          </a:prstGeom>
          <a:solidFill>
            <a:schemeClr val="bg1"/>
          </a:solidFill>
        </p:spPr>
        <p:txBody>
          <a:bodyPr vert="horz" lIns="91440" tIns="45720" rIns="91440" bIns="45720" numCol="2"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best of my ability and judgment</a:t>
            </a:r>
          </a:p>
          <a:p>
            <a:pPr marL="0" indent="0">
              <a:buNone/>
            </a:pPr>
            <a:r>
              <a:rPr lang="en-GB" dirty="0"/>
              <a:t>share such knowledge</a:t>
            </a:r>
          </a:p>
          <a:p>
            <a:pPr marL="0" indent="0">
              <a:buNone/>
            </a:pPr>
            <a:r>
              <a:rPr lang="en-GB" dirty="0"/>
              <a:t>all measures [that] are required</a:t>
            </a:r>
          </a:p>
          <a:p>
            <a:pPr marL="0" indent="0">
              <a:buNone/>
            </a:pPr>
            <a:r>
              <a:rPr lang="en-GB" dirty="0"/>
              <a:t>warmth, sympathy, and understanding</a:t>
            </a:r>
          </a:p>
          <a:p>
            <a:pPr marL="0" indent="0">
              <a:buNone/>
            </a:pPr>
            <a:r>
              <a:rPr lang="en-GB" dirty="0"/>
              <a:t>not be ashamed to say "I know not,"</a:t>
            </a:r>
          </a:p>
          <a:p>
            <a:pPr marL="0" indent="0">
              <a:buNone/>
            </a:pPr>
            <a:r>
              <a:rPr lang="en-GB" dirty="0"/>
              <a:t>respect the privacy of my patients</a:t>
            </a:r>
          </a:p>
          <a:p>
            <a:pPr marL="0" indent="0">
              <a:buNone/>
            </a:pPr>
            <a:r>
              <a:rPr lang="en-GB" dirty="0"/>
              <a:t>responsibility must be faced with great humbleness and awareness of my own frailty. Above all, I must not play at God.</a:t>
            </a:r>
          </a:p>
          <a:p>
            <a:pPr marL="0" indent="0">
              <a:buNone/>
            </a:pPr>
            <a:r>
              <a:rPr lang="en-GB" dirty="0"/>
              <a:t>human being, whose illness may affect the person's family and economic stability.</a:t>
            </a:r>
          </a:p>
          <a:p>
            <a:pPr marL="0" indent="0">
              <a:buNone/>
            </a:pPr>
            <a:r>
              <a:rPr lang="en-GB" dirty="0"/>
              <a:t>prevention is preferable to cure.</a:t>
            </a:r>
          </a:p>
          <a:p>
            <a:pPr marL="0" indent="0">
              <a:buNone/>
            </a:pPr>
            <a:r>
              <a:rPr lang="en-GB" dirty="0"/>
              <a:t>health of ourselves and our societies is dependent on a healthy planet.</a:t>
            </a:r>
          </a:p>
          <a:p>
            <a:pPr marL="0" indent="0">
              <a:buNone/>
            </a:pPr>
            <a:r>
              <a:rPr lang="en-GB" dirty="0"/>
              <a:t>special obligations to all my fellow human beings</a:t>
            </a:r>
          </a:p>
          <a:p>
            <a:pPr marL="0" indent="0">
              <a:buNone/>
            </a:pPr>
            <a:r>
              <a:rPr lang="en-GB" dirty="0"/>
              <a:t>preserve the finest traditions of my calling</a:t>
            </a:r>
          </a:p>
        </p:txBody>
      </p:sp>
      <p:pic>
        <p:nvPicPr>
          <p:cNvPr id="10" name="Picture 9" descr="A picture containing clock&#10;&#10;Description automatically generated">
            <a:extLst>
              <a:ext uri="{FF2B5EF4-FFF2-40B4-BE49-F238E27FC236}">
                <a16:creationId xmlns:a16="http://schemas.microsoft.com/office/drawing/2014/main" id="{7A25266F-2758-6944-A904-A6A92E09A7A3}"/>
              </a:ext>
            </a:extLst>
          </p:cNvPr>
          <p:cNvPicPr>
            <a:picLocks noChangeAspect="1"/>
          </p:cNvPicPr>
          <p:nvPr/>
        </p:nvPicPr>
        <p:blipFill>
          <a:blip r:embed="rId13">
            <a:alphaModFix amt="11000"/>
          </a:blip>
          <a:stretch>
            <a:fillRect/>
          </a:stretch>
        </p:blipFill>
        <p:spPr>
          <a:xfrm>
            <a:off x="3816349" y="1703388"/>
            <a:ext cx="4806043" cy="4485640"/>
          </a:xfrm>
          <a:prstGeom prst="rect">
            <a:avLst/>
          </a:prstGeom>
        </p:spPr>
      </p:pic>
    </p:spTree>
    <p:extLst>
      <p:ext uri="{BB962C8B-B14F-4D97-AF65-F5344CB8AC3E}">
        <p14:creationId xmlns:p14="http://schemas.microsoft.com/office/powerpoint/2010/main" val="370969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6D329-9643-C444-A1FF-E6E87A094AE0}"/>
              </a:ext>
            </a:extLst>
          </p:cNvPr>
          <p:cNvSpPr>
            <a:spLocks noGrp="1"/>
          </p:cNvSpPr>
          <p:nvPr>
            <p:ph type="title"/>
          </p:nvPr>
        </p:nvSpPr>
        <p:spPr/>
        <p:txBody>
          <a:bodyPr/>
          <a:lstStyle/>
          <a:p>
            <a:r>
              <a:rPr lang="en-GB" i="1" dirty="0"/>
              <a:t>Dissecting</a:t>
            </a:r>
            <a:r>
              <a:rPr lang="en-GB" dirty="0"/>
              <a:t> the Hippocratic Oath</a:t>
            </a:r>
          </a:p>
        </p:txBody>
      </p:sp>
      <p:sp>
        <p:nvSpPr>
          <p:cNvPr id="3" name="Content Placeholder 2">
            <a:extLst>
              <a:ext uri="{FF2B5EF4-FFF2-40B4-BE49-F238E27FC236}">
                <a16:creationId xmlns:a16="http://schemas.microsoft.com/office/drawing/2014/main" id="{1C0B1C9A-6122-7548-830E-3BD3DD0B209F}"/>
              </a:ext>
            </a:extLst>
          </p:cNvPr>
          <p:cNvSpPr>
            <a:spLocks noGrp="1"/>
          </p:cNvSpPr>
          <p:nvPr>
            <p:ph idx="1"/>
          </p:nvPr>
        </p:nvSpPr>
        <p:spPr>
          <a:xfrm>
            <a:off x="961570" y="1553980"/>
            <a:ext cx="10515600" cy="4351338"/>
          </a:xfrm>
        </p:spPr>
        <p:txBody>
          <a:bodyPr>
            <a:normAutofit fontScale="55000" lnSpcReduction="20000"/>
          </a:bodyPr>
          <a:lstStyle/>
          <a:p>
            <a:pPr marL="0" indent="0">
              <a:buNone/>
            </a:pPr>
            <a:r>
              <a:rPr lang="el-GR" dirty="0" err="1"/>
              <a:t>ὄμνυμι</a:t>
            </a:r>
            <a:r>
              <a:rPr lang="el-GR" dirty="0"/>
              <a:t> </a:t>
            </a:r>
            <a:r>
              <a:rPr lang="el-GR" dirty="0" err="1"/>
              <a:t>Ἀπόλλωνα</a:t>
            </a:r>
            <a:r>
              <a:rPr lang="el-GR" dirty="0"/>
              <a:t> </a:t>
            </a:r>
            <a:r>
              <a:rPr lang="el-GR" dirty="0" err="1"/>
              <a:t>ἰητρὸν</a:t>
            </a:r>
            <a:r>
              <a:rPr lang="el-GR" dirty="0"/>
              <a:t> </a:t>
            </a:r>
            <a:r>
              <a:rPr lang="el-GR" dirty="0" err="1"/>
              <a:t>καὶ</a:t>
            </a:r>
            <a:r>
              <a:rPr lang="el-GR" dirty="0"/>
              <a:t> </a:t>
            </a:r>
            <a:r>
              <a:rPr lang="el-GR" dirty="0" err="1"/>
              <a:t>Ἀσκληπιὸν</a:t>
            </a:r>
            <a:r>
              <a:rPr lang="el-GR" dirty="0"/>
              <a:t> </a:t>
            </a:r>
            <a:r>
              <a:rPr lang="el-GR" dirty="0" err="1"/>
              <a:t>καὶ</a:t>
            </a:r>
            <a:r>
              <a:rPr lang="el-GR" dirty="0"/>
              <a:t> </a:t>
            </a:r>
            <a:r>
              <a:rPr lang="el-GR" dirty="0" err="1"/>
              <a:t>Ὑγείαν</a:t>
            </a:r>
            <a:r>
              <a:rPr lang="el-GR" dirty="0"/>
              <a:t> </a:t>
            </a:r>
            <a:r>
              <a:rPr lang="el-GR" dirty="0" err="1"/>
              <a:t>καὶ</a:t>
            </a:r>
            <a:r>
              <a:rPr lang="el-GR" dirty="0"/>
              <a:t> </a:t>
            </a:r>
            <a:r>
              <a:rPr lang="el-GR" dirty="0" err="1"/>
              <a:t>Πανάκειαν</a:t>
            </a:r>
            <a:r>
              <a:rPr lang="el-GR" dirty="0"/>
              <a:t> </a:t>
            </a:r>
            <a:r>
              <a:rPr lang="el-GR" dirty="0" err="1"/>
              <a:t>καὶ</a:t>
            </a:r>
            <a:r>
              <a:rPr lang="el-GR" dirty="0"/>
              <a:t> </a:t>
            </a:r>
            <a:r>
              <a:rPr lang="el-GR" dirty="0" err="1"/>
              <a:t>θεοὺς</a:t>
            </a:r>
            <a:r>
              <a:rPr lang="el-GR" dirty="0"/>
              <a:t> πάντας τε </a:t>
            </a:r>
            <a:r>
              <a:rPr lang="el-GR" dirty="0" err="1"/>
              <a:t>καὶ</a:t>
            </a:r>
            <a:r>
              <a:rPr lang="el-GR" dirty="0"/>
              <a:t> πάσας, </a:t>
            </a:r>
            <a:r>
              <a:rPr lang="el-GR" dirty="0" err="1"/>
              <a:t>ἵστορας</a:t>
            </a:r>
            <a:r>
              <a:rPr lang="el-GR" dirty="0"/>
              <a:t> </a:t>
            </a:r>
            <a:r>
              <a:rPr lang="el-GR" dirty="0" err="1"/>
              <a:t>ποιεύμενος</a:t>
            </a:r>
            <a:r>
              <a:rPr lang="el-GR" dirty="0"/>
              <a:t>, </a:t>
            </a:r>
            <a:r>
              <a:rPr lang="el-GR" dirty="0" err="1"/>
              <a:t>ἐπιτελέα</a:t>
            </a:r>
            <a:r>
              <a:rPr lang="el-GR" dirty="0"/>
              <a:t> </a:t>
            </a:r>
            <a:r>
              <a:rPr lang="el-GR" dirty="0" err="1"/>
              <a:t>ποιήσειν</a:t>
            </a:r>
            <a:r>
              <a:rPr lang="el-GR" dirty="0"/>
              <a:t> </a:t>
            </a:r>
            <a:r>
              <a:rPr lang="el-GR" dirty="0" err="1"/>
              <a:t>κατὰ</a:t>
            </a:r>
            <a:r>
              <a:rPr lang="el-GR" dirty="0"/>
              <a:t> δύναμιν </a:t>
            </a:r>
            <a:r>
              <a:rPr lang="el-GR" dirty="0" err="1"/>
              <a:t>καὶ</a:t>
            </a:r>
            <a:r>
              <a:rPr lang="el-GR" dirty="0"/>
              <a:t> κρίσιν </a:t>
            </a:r>
            <a:r>
              <a:rPr lang="el-GR" dirty="0" err="1"/>
              <a:t>ἐμὴν</a:t>
            </a:r>
            <a:r>
              <a:rPr lang="el-GR" dirty="0"/>
              <a:t> </a:t>
            </a:r>
            <a:r>
              <a:rPr lang="el-GR" dirty="0" err="1"/>
              <a:t>ὅρκον</a:t>
            </a:r>
            <a:r>
              <a:rPr lang="el-GR" dirty="0"/>
              <a:t> </a:t>
            </a:r>
            <a:r>
              <a:rPr lang="el-GR" dirty="0" err="1"/>
              <a:t>τόνδε</a:t>
            </a:r>
            <a:r>
              <a:rPr lang="el-GR" dirty="0"/>
              <a:t> </a:t>
            </a:r>
            <a:r>
              <a:rPr lang="el-GR" dirty="0" err="1"/>
              <a:t>καὶ</a:t>
            </a:r>
            <a:r>
              <a:rPr lang="el-GR" dirty="0"/>
              <a:t> </a:t>
            </a:r>
            <a:r>
              <a:rPr lang="el-GR" dirty="0" err="1"/>
              <a:t>συγγραφὴν</a:t>
            </a:r>
            <a:r>
              <a:rPr lang="el-GR" dirty="0"/>
              <a:t> </a:t>
            </a:r>
            <a:r>
              <a:rPr lang="el-GR" dirty="0" err="1"/>
              <a:t>τήνδε</a:t>
            </a:r>
            <a:r>
              <a:rPr lang="el-GR" dirty="0"/>
              <a:t>:</a:t>
            </a:r>
          </a:p>
          <a:p>
            <a:pPr marL="0" indent="0">
              <a:buNone/>
            </a:pPr>
            <a:r>
              <a:rPr lang="el-GR" dirty="0" err="1"/>
              <a:t>ἡγήσεσθαι</a:t>
            </a:r>
            <a:r>
              <a:rPr lang="el-GR" dirty="0"/>
              <a:t> </a:t>
            </a:r>
            <a:r>
              <a:rPr lang="el-GR" dirty="0" err="1"/>
              <a:t>μὲν</a:t>
            </a:r>
            <a:r>
              <a:rPr lang="el-GR" dirty="0"/>
              <a:t> </a:t>
            </a:r>
            <a:r>
              <a:rPr lang="el-GR" dirty="0" err="1"/>
              <a:t>τὸν</a:t>
            </a:r>
            <a:r>
              <a:rPr lang="el-GR" dirty="0"/>
              <a:t> </a:t>
            </a:r>
            <a:r>
              <a:rPr lang="el-GR" dirty="0" err="1"/>
              <a:t>διδάξαντά</a:t>
            </a:r>
            <a:r>
              <a:rPr lang="el-GR" dirty="0"/>
              <a:t> με </a:t>
            </a:r>
            <a:r>
              <a:rPr lang="el-GR" dirty="0" err="1"/>
              <a:t>τὴν</a:t>
            </a:r>
            <a:r>
              <a:rPr lang="el-GR" dirty="0"/>
              <a:t> </a:t>
            </a:r>
            <a:r>
              <a:rPr lang="el-GR" dirty="0" err="1"/>
              <a:t>τέχνην</a:t>
            </a:r>
            <a:r>
              <a:rPr lang="el-GR" dirty="0"/>
              <a:t> ταύτην </a:t>
            </a:r>
            <a:r>
              <a:rPr lang="el-GR" dirty="0" err="1"/>
              <a:t>ἴσα</a:t>
            </a:r>
            <a:r>
              <a:rPr lang="el-GR" dirty="0"/>
              <a:t> </a:t>
            </a:r>
            <a:r>
              <a:rPr lang="el-GR" dirty="0" err="1"/>
              <a:t>γενέτῃσιν</a:t>
            </a:r>
            <a:r>
              <a:rPr lang="el-GR" dirty="0"/>
              <a:t> </a:t>
            </a:r>
            <a:r>
              <a:rPr lang="el-GR" dirty="0" err="1"/>
              <a:t>ἐμοῖς</a:t>
            </a:r>
            <a:r>
              <a:rPr lang="el-GR" dirty="0"/>
              <a:t>, </a:t>
            </a:r>
            <a:r>
              <a:rPr lang="el-GR" dirty="0" err="1"/>
              <a:t>καὶ</a:t>
            </a:r>
            <a:r>
              <a:rPr lang="el-GR" dirty="0"/>
              <a:t> βίου </a:t>
            </a:r>
            <a:r>
              <a:rPr lang="el-GR" dirty="0" err="1"/>
              <a:t>κοινώσεσθαι</a:t>
            </a:r>
            <a:r>
              <a:rPr lang="el-GR" dirty="0"/>
              <a:t>, </a:t>
            </a:r>
            <a:r>
              <a:rPr lang="el-GR" dirty="0" err="1"/>
              <a:t>καὶ</a:t>
            </a:r>
            <a:r>
              <a:rPr lang="el-GR" dirty="0"/>
              <a:t> </a:t>
            </a:r>
            <a:r>
              <a:rPr lang="el-GR" dirty="0" err="1"/>
              <a:t>χρεῶν</a:t>
            </a:r>
            <a:r>
              <a:rPr lang="el-GR" dirty="0"/>
              <a:t> </a:t>
            </a:r>
            <a:r>
              <a:rPr lang="el-GR" dirty="0" err="1"/>
              <a:t>χρηΐζοντι</a:t>
            </a:r>
            <a:r>
              <a:rPr lang="el-GR" dirty="0"/>
              <a:t> </a:t>
            </a:r>
            <a:r>
              <a:rPr lang="el-GR" dirty="0" err="1"/>
              <a:t>μετάδοσιν</a:t>
            </a:r>
            <a:r>
              <a:rPr lang="el-GR" dirty="0"/>
              <a:t> </a:t>
            </a:r>
            <a:r>
              <a:rPr lang="el-GR" dirty="0" err="1"/>
              <a:t>ποιήσεσθαι</a:t>
            </a:r>
            <a:r>
              <a:rPr lang="el-GR" dirty="0"/>
              <a:t>, </a:t>
            </a:r>
            <a:r>
              <a:rPr lang="el-GR" dirty="0" err="1"/>
              <a:t>καὶ</a:t>
            </a:r>
            <a:r>
              <a:rPr lang="el-GR" dirty="0"/>
              <a:t> γένος </a:t>
            </a:r>
            <a:r>
              <a:rPr lang="el-GR" dirty="0" err="1"/>
              <a:t>τὸ</a:t>
            </a:r>
            <a:r>
              <a:rPr lang="el-GR" dirty="0"/>
              <a:t> </a:t>
            </a:r>
            <a:r>
              <a:rPr lang="el-GR" dirty="0" err="1"/>
              <a:t>ἐξ</a:t>
            </a:r>
            <a:r>
              <a:rPr lang="el-GR" dirty="0"/>
              <a:t> </a:t>
            </a:r>
            <a:r>
              <a:rPr lang="el-GR" dirty="0" err="1"/>
              <a:t>αὐτοῦ</a:t>
            </a:r>
            <a:r>
              <a:rPr lang="el-GR" dirty="0"/>
              <a:t> </a:t>
            </a:r>
            <a:r>
              <a:rPr lang="el-GR" dirty="0" err="1"/>
              <a:t>ἀδελφοῖς</a:t>
            </a:r>
            <a:r>
              <a:rPr lang="el-GR" dirty="0"/>
              <a:t> </a:t>
            </a:r>
            <a:r>
              <a:rPr lang="el-GR" dirty="0" err="1"/>
              <a:t>ἴσον</a:t>
            </a:r>
            <a:r>
              <a:rPr lang="el-GR" dirty="0"/>
              <a:t> </a:t>
            </a:r>
            <a:r>
              <a:rPr lang="el-GR" dirty="0" err="1"/>
              <a:t>ἐπικρινεῖν</a:t>
            </a:r>
            <a:r>
              <a:rPr lang="el-GR" dirty="0"/>
              <a:t> </a:t>
            </a:r>
            <a:r>
              <a:rPr lang="el-GR" dirty="0" err="1"/>
              <a:t>ἄρρεσι</a:t>
            </a:r>
            <a:r>
              <a:rPr lang="el-GR" dirty="0"/>
              <a:t>, </a:t>
            </a:r>
            <a:r>
              <a:rPr lang="el-GR" dirty="0" err="1"/>
              <a:t>καὶ</a:t>
            </a:r>
            <a:r>
              <a:rPr lang="el-GR" dirty="0"/>
              <a:t> </a:t>
            </a:r>
            <a:r>
              <a:rPr lang="el-GR" dirty="0" err="1"/>
              <a:t>διδάξειν</a:t>
            </a:r>
            <a:r>
              <a:rPr lang="el-GR" dirty="0"/>
              <a:t> </a:t>
            </a:r>
            <a:r>
              <a:rPr lang="el-GR" dirty="0" err="1"/>
              <a:t>τὴν</a:t>
            </a:r>
            <a:r>
              <a:rPr lang="el-GR" dirty="0"/>
              <a:t> </a:t>
            </a:r>
            <a:r>
              <a:rPr lang="el-GR" dirty="0" err="1"/>
              <a:t>τέχνην</a:t>
            </a:r>
            <a:r>
              <a:rPr lang="el-GR" dirty="0"/>
              <a:t> ταύτην, </a:t>
            </a:r>
            <a:r>
              <a:rPr lang="el-GR" dirty="0" err="1"/>
              <a:t>ἢν</a:t>
            </a:r>
            <a:r>
              <a:rPr lang="el-GR" dirty="0"/>
              <a:t> </a:t>
            </a:r>
            <a:r>
              <a:rPr lang="el-GR" dirty="0" err="1"/>
              <a:t>χρηΐζωσι</a:t>
            </a:r>
            <a:r>
              <a:rPr lang="el-GR" dirty="0"/>
              <a:t> </a:t>
            </a:r>
            <a:r>
              <a:rPr lang="el-GR" dirty="0" err="1"/>
              <a:t>μανθάνειν</a:t>
            </a:r>
            <a:r>
              <a:rPr lang="el-GR" dirty="0"/>
              <a:t>, </a:t>
            </a:r>
            <a:r>
              <a:rPr lang="el-GR" dirty="0" err="1"/>
              <a:t>ἄνευ</a:t>
            </a:r>
            <a:r>
              <a:rPr lang="el-GR" dirty="0"/>
              <a:t> </a:t>
            </a:r>
            <a:r>
              <a:rPr lang="el-GR" dirty="0" err="1"/>
              <a:t>μισθοῦ</a:t>
            </a:r>
            <a:r>
              <a:rPr lang="el-GR" dirty="0"/>
              <a:t> </a:t>
            </a:r>
            <a:r>
              <a:rPr lang="el-GR" dirty="0" err="1"/>
              <a:t>καὶ</a:t>
            </a:r>
            <a:r>
              <a:rPr lang="el-GR" dirty="0"/>
              <a:t> </a:t>
            </a:r>
            <a:r>
              <a:rPr lang="el-GR" dirty="0" err="1"/>
              <a:t>συγγραφῆς</a:t>
            </a:r>
            <a:r>
              <a:rPr lang="el-GR" dirty="0"/>
              <a:t>, </a:t>
            </a:r>
            <a:r>
              <a:rPr lang="el-GR" dirty="0" err="1"/>
              <a:t>παραγγελίης</a:t>
            </a:r>
            <a:r>
              <a:rPr lang="el-GR" dirty="0"/>
              <a:t> τε </a:t>
            </a:r>
            <a:r>
              <a:rPr lang="el-GR" dirty="0" err="1"/>
              <a:t>καὶ</a:t>
            </a:r>
            <a:r>
              <a:rPr lang="el-GR" dirty="0"/>
              <a:t> </a:t>
            </a:r>
            <a:r>
              <a:rPr lang="el-GR" dirty="0" err="1"/>
              <a:t>ἀκροήσιος</a:t>
            </a:r>
            <a:r>
              <a:rPr lang="el-GR" dirty="0"/>
              <a:t> </a:t>
            </a:r>
            <a:r>
              <a:rPr lang="el-GR" dirty="0" err="1"/>
              <a:t>καὶ</a:t>
            </a:r>
            <a:r>
              <a:rPr lang="el-GR" dirty="0"/>
              <a:t> </a:t>
            </a:r>
            <a:r>
              <a:rPr lang="el-GR" dirty="0" err="1"/>
              <a:t>τῆς</a:t>
            </a:r>
            <a:r>
              <a:rPr lang="el-GR" dirty="0"/>
              <a:t> </a:t>
            </a:r>
            <a:r>
              <a:rPr lang="el-GR" dirty="0" err="1"/>
              <a:t>λοίπης</a:t>
            </a:r>
            <a:r>
              <a:rPr lang="el-GR" dirty="0"/>
              <a:t> </a:t>
            </a:r>
            <a:r>
              <a:rPr lang="el-GR" dirty="0" err="1"/>
              <a:t>ἁπάσης</a:t>
            </a:r>
            <a:r>
              <a:rPr lang="el-GR" dirty="0"/>
              <a:t> </a:t>
            </a:r>
            <a:r>
              <a:rPr lang="el-GR" dirty="0" err="1"/>
              <a:t>μαθήσιος</a:t>
            </a:r>
            <a:r>
              <a:rPr lang="el-GR" dirty="0"/>
              <a:t> </a:t>
            </a:r>
            <a:r>
              <a:rPr lang="el-GR" dirty="0" err="1"/>
              <a:t>μετάδοσιν</a:t>
            </a:r>
            <a:r>
              <a:rPr lang="el-GR" dirty="0"/>
              <a:t> </a:t>
            </a:r>
            <a:r>
              <a:rPr lang="el-GR" dirty="0" err="1"/>
              <a:t>ποιήσεσθαι</a:t>
            </a:r>
            <a:r>
              <a:rPr lang="el-GR" dirty="0"/>
              <a:t> </a:t>
            </a:r>
            <a:r>
              <a:rPr lang="el-GR" dirty="0" err="1"/>
              <a:t>υἱοῖς</a:t>
            </a:r>
            <a:r>
              <a:rPr lang="el-GR" dirty="0"/>
              <a:t> τε </a:t>
            </a:r>
            <a:r>
              <a:rPr lang="el-GR" dirty="0" err="1"/>
              <a:t>ἐμοῖς</a:t>
            </a:r>
            <a:r>
              <a:rPr lang="el-GR" dirty="0"/>
              <a:t> </a:t>
            </a:r>
            <a:r>
              <a:rPr lang="el-GR" dirty="0" err="1"/>
              <a:t>καὶ</a:t>
            </a:r>
            <a:r>
              <a:rPr lang="el-GR" dirty="0"/>
              <a:t> </a:t>
            </a:r>
            <a:r>
              <a:rPr lang="el-GR" dirty="0" err="1"/>
              <a:t>τοῖς</a:t>
            </a:r>
            <a:r>
              <a:rPr lang="el-GR" dirty="0"/>
              <a:t> </a:t>
            </a:r>
            <a:r>
              <a:rPr lang="el-GR" dirty="0" err="1"/>
              <a:t>τοῦ</a:t>
            </a:r>
            <a:r>
              <a:rPr lang="el-GR" dirty="0"/>
              <a:t> </a:t>
            </a:r>
            <a:r>
              <a:rPr lang="el-GR" dirty="0" err="1"/>
              <a:t>ἐμὲ</a:t>
            </a:r>
            <a:r>
              <a:rPr lang="el-GR" dirty="0"/>
              <a:t> διδάξαντος, </a:t>
            </a:r>
            <a:r>
              <a:rPr lang="el-GR" dirty="0" err="1"/>
              <a:t>καὶ</a:t>
            </a:r>
            <a:r>
              <a:rPr lang="el-GR" dirty="0"/>
              <a:t> </a:t>
            </a:r>
            <a:r>
              <a:rPr lang="el-GR" dirty="0" err="1"/>
              <a:t>μαθητῇσι</a:t>
            </a:r>
            <a:r>
              <a:rPr lang="el-GR" dirty="0"/>
              <a:t> </a:t>
            </a:r>
            <a:r>
              <a:rPr lang="el-GR" dirty="0" err="1"/>
              <a:t>συγγεγραμμένοις</a:t>
            </a:r>
            <a:r>
              <a:rPr lang="el-GR" dirty="0"/>
              <a:t> τε </a:t>
            </a:r>
            <a:r>
              <a:rPr lang="el-GR" dirty="0" err="1"/>
              <a:t>καὶ</a:t>
            </a:r>
            <a:r>
              <a:rPr lang="el-GR" dirty="0"/>
              <a:t> </a:t>
            </a:r>
            <a:r>
              <a:rPr lang="el-GR" dirty="0" err="1"/>
              <a:t>ὡρκισμένοις</a:t>
            </a:r>
            <a:r>
              <a:rPr lang="el-GR" dirty="0"/>
              <a:t> </a:t>
            </a:r>
            <a:r>
              <a:rPr lang="el-GR" dirty="0" err="1"/>
              <a:t>νόμῳ</a:t>
            </a:r>
            <a:r>
              <a:rPr lang="el-GR" dirty="0"/>
              <a:t> </a:t>
            </a:r>
            <a:r>
              <a:rPr lang="el-GR" dirty="0" err="1"/>
              <a:t>ἰητρικῷ</a:t>
            </a:r>
            <a:r>
              <a:rPr lang="el-GR" dirty="0"/>
              <a:t>, </a:t>
            </a:r>
            <a:r>
              <a:rPr lang="el-GR" dirty="0" err="1"/>
              <a:t>ἄλλῳ</a:t>
            </a:r>
            <a:r>
              <a:rPr lang="el-GR" dirty="0"/>
              <a:t> </a:t>
            </a:r>
            <a:r>
              <a:rPr lang="el-GR" dirty="0" err="1"/>
              <a:t>δὲ</a:t>
            </a:r>
            <a:r>
              <a:rPr lang="el-GR" dirty="0"/>
              <a:t> </a:t>
            </a:r>
            <a:r>
              <a:rPr lang="el-GR" dirty="0" err="1"/>
              <a:t>οὐδενί</a:t>
            </a:r>
            <a:r>
              <a:rPr lang="el-GR" dirty="0"/>
              <a:t>.</a:t>
            </a:r>
          </a:p>
          <a:p>
            <a:pPr marL="0" indent="0">
              <a:buNone/>
            </a:pPr>
            <a:r>
              <a:rPr lang="el-GR" dirty="0" err="1"/>
              <a:t>διαιτήμασί</a:t>
            </a:r>
            <a:r>
              <a:rPr lang="el-GR" dirty="0"/>
              <a:t> τε </a:t>
            </a:r>
            <a:r>
              <a:rPr lang="el-GR" dirty="0" err="1"/>
              <a:t>χρήσομαι</a:t>
            </a:r>
            <a:r>
              <a:rPr lang="el-GR" dirty="0"/>
              <a:t> </a:t>
            </a:r>
            <a:r>
              <a:rPr lang="el-GR" dirty="0" err="1"/>
              <a:t>ἐπ</a:t>
            </a:r>
            <a:r>
              <a:rPr lang="el-GR" dirty="0"/>
              <a:t>᾽ </a:t>
            </a:r>
            <a:r>
              <a:rPr lang="el-GR" dirty="0" err="1"/>
              <a:t>ὠφελείῃ</a:t>
            </a:r>
            <a:r>
              <a:rPr lang="el-GR" dirty="0"/>
              <a:t> </a:t>
            </a:r>
            <a:r>
              <a:rPr lang="el-GR" dirty="0" err="1"/>
              <a:t>καμνόντων</a:t>
            </a:r>
            <a:r>
              <a:rPr lang="el-GR" dirty="0"/>
              <a:t> </a:t>
            </a:r>
            <a:r>
              <a:rPr lang="el-GR" dirty="0" err="1"/>
              <a:t>κατὰ</a:t>
            </a:r>
            <a:r>
              <a:rPr lang="el-GR" dirty="0"/>
              <a:t> δύναμιν </a:t>
            </a:r>
            <a:r>
              <a:rPr lang="el-GR" dirty="0" err="1"/>
              <a:t>καὶ</a:t>
            </a:r>
            <a:r>
              <a:rPr lang="el-GR" dirty="0"/>
              <a:t> κρίσιν </a:t>
            </a:r>
            <a:r>
              <a:rPr lang="el-GR" dirty="0" err="1"/>
              <a:t>ἐμήν</a:t>
            </a:r>
            <a:r>
              <a:rPr lang="el-GR" dirty="0"/>
              <a:t>, </a:t>
            </a:r>
            <a:r>
              <a:rPr lang="el-GR" dirty="0" err="1"/>
              <a:t>ἐπὶ</a:t>
            </a:r>
            <a:r>
              <a:rPr lang="el-GR" dirty="0"/>
              <a:t> </a:t>
            </a:r>
            <a:r>
              <a:rPr lang="el-GR" dirty="0" err="1"/>
              <a:t>δηλήσει</a:t>
            </a:r>
            <a:r>
              <a:rPr lang="el-GR" dirty="0"/>
              <a:t> </a:t>
            </a:r>
            <a:r>
              <a:rPr lang="el-GR" dirty="0" err="1"/>
              <a:t>δὲ</a:t>
            </a:r>
            <a:r>
              <a:rPr lang="el-GR" dirty="0"/>
              <a:t> </a:t>
            </a:r>
            <a:r>
              <a:rPr lang="el-GR" dirty="0" err="1"/>
              <a:t>καὶ</a:t>
            </a:r>
            <a:r>
              <a:rPr lang="el-GR" dirty="0"/>
              <a:t> </a:t>
            </a:r>
            <a:r>
              <a:rPr lang="el-GR" dirty="0" err="1"/>
              <a:t>ἀδικίῃ</a:t>
            </a:r>
            <a:r>
              <a:rPr lang="el-GR" dirty="0"/>
              <a:t> </a:t>
            </a:r>
            <a:r>
              <a:rPr lang="el-GR" dirty="0" err="1"/>
              <a:t>εἴρξειν</a:t>
            </a:r>
            <a:r>
              <a:rPr lang="el-GR" dirty="0"/>
              <a:t>.</a:t>
            </a:r>
          </a:p>
          <a:p>
            <a:pPr marL="0" indent="0">
              <a:buNone/>
            </a:pPr>
            <a:r>
              <a:rPr lang="el-GR" dirty="0" err="1"/>
              <a:t>οὐ</a:t>
            </a:r>
            <a:r>
              <a:rPr lang="el-GR" dirty="0"/>
              <a:t> δώσω </a:t>
            </a:r>
            <a:r>
              <a:rPr lang="el-GR" dirty="0" err="1"/>
              <a:t>δὲ</a:t>
            </a:r>
            <a:r>
              <a:rPr lang="el-GR" dirty="0"/>
              <a:t> </a:t>
            </a:r>
            <a:r>
              <a:rPr lang="el-GR" dirty="0" err="1"/>
              <a:t>οὐδὲ</a:t>
            </a:r>
            <a:r>
              <a:rPr lang="el-GR" dirty="0"/>
              <a:t> </a:t>
            </a:r>
            <a:r>
              <a:rPr lang="el-GR" dirty="0" err="1"/>
              <a:t>φάρμακον</a:t>
            </a:r>
            <a:r>
              <a:rPr lang="el-GR" dirty="0"/>
              <a:t> </a:t>
            </a:r>
            <a:r>
              <a:rPr lang="el-GR" dirty="0" err="1"/>
              <a:t>οὐδενὶ</a:t>
            </a:r>
            <a:r>
              <a:rPr lang="el-GR" dirty="0"/>
              <a:t> </a:t>
            </a:r>
            <a:r>
              <a:rPr lang="el-GR" dirty="0" err="1"/>
              <a:t>αἰτηθεὶς</a:t>
            </a:r>
            <a:r>
              <a:rPr lang="el-GR" dirty="0"/>
              <a:t> </a:t>
            </a:r>
            <a:r>
              <a:rPr lang="el-GR" dirty="0" err="1"/>
              <a:t>θανάσιμον</a:t>
            </a:r>
            <a:r>
              <a:rPr lang="el-GR" dirty="0"/>
              <a:t>, </a:t>
            </a:r>
            <a:r>
              <a:rPr lang="el-GR" dirty="0" err="1"/>
              <a:t>οὐδὲ</a:t>
            </a:r>
            <a:r>
              <a:rPr lang="el-GR" dirty="0"/>
              <a:t> </a:t>
            </a:r>
            <a:r>
              <a:rPr lang="el-GR" dirty="0" err="1"/>
              <a:t>ὑφηγήσομαι</a:t>
            </a:r>
            <a:r>
              <a:rPr lang="el-GR" dirty="0"/>
              <a:t> </a:t>
            </a:r>
            <a:r>
              <a:rPr lang="el-GR" dirty="0" err="1"/>
              <a:t>συμβουλίην</a:t>
            </a:r>
            <a:r>
              <a:rPr lang="el-GR" dirty="0"/>
              <a:t> </a:t>
            </a:r>
            <a:r>
              <a:rPr lang="el-GR" dirty="0" err="1"/>
              <a:t>τοιήνδε</a:t>
            </a:r>
            <a:r>
              <a:rPr lang="el-GR" dirty="0"/>
              <a:t>: </a:t>
            </a:r>
            <a:r>
              <a:rPr lang="el-GR" dirty="0" err="1"/>
              <a:t>ὁμοίως</a:t>
            </a:r>
            <a:r>
              <a:rPr lang="el-GR" dirty="0"/>
              <a:t> </a:t>
            </a:r>
            <a:r>
              <a:rPr lang="el-GR" dirty="0" err="1"/>
              <a:t>δὲ</a:t>
            </a:r>
            <a:r>
              <a:rPr lang="el-GR" dirty="0"/>
              <a:t> </a:t>
            </a:r>
            <a:r>
              <a:rPr lang="el-GR" dirty="0" err="1"/>
              <a:t>οὐδὲ</a:t>
            </a:r>
            <a:r>
              <a:rPr lang="el-GR" dirty="0"/>
              <a:t> </a:t>
            </a:r>
            <a:r>
              <a:rPr lang="el-GR" dirty="0" err="1"/>
              <a:t>γυναικὶ</a:t>
            </a:r>
            <a:r>
              <a:rPr lang="el-GR" dirty="0"/>
              <a:t> </a:t>
            </a:r>
            <a:r>
              <a:rPr lang="el-GR" dirty="0" err="1"/>
              <a:t>πεσσὸν</a:t>
            </a:r>
            <a:r>
              <a:rPr lang="el-GR" dirty="0"/>
              <a:t> </a:t>
            </a:r>
            <a:r>
              <a:rPr lang="el-GR" dirty="0" err="1"/>
              <a:t>φθόριον</a:t>
            </a:r>
            <a:r>
              <a:rPr lang="el-GR" dirty="0"/>
              <a:t> δώσω.</a:t>
            </a:r>
          </a:p>
          <a:p>
            <a:pPr marL="0" indent="0">
              <a:buNone/>
            </a:pPr>
            <a:r>
              <a:rPr lang="el-GR" dirty="0" err="1"/>
              <a:t>ἁγνῶς</a:t>
            </a:r>
            <a:r>
              <a:rPr lang="el-GR" dirty="0"/>
              <a:t> </a:t>
            </a:r>
            <a:r>
              <a:rPr lang="el-GR" dirty="0" err="1"/>
              <a:t>δὲ</a:t>
            </a:r>
            <a:r>
              <a:rPr lang="el-GR" dirty="0"/>
              <a:t> </a:t>
            </a:r>
            <a:r>
              <a:rPr lang="el-GR" dirty="0" err="1"/>
              <a:t>καὶ</a:t>
            </a:r>
            <a:r>
              <a:rPr lang="el-GR" dirty="0"/>
              <a:t> </a:t>
            </a:r>
            <a:r>
              <a:rPr lang="el-GR" dirty="0" err="1"/>
              <a:t>ὁσίως</a:t>
            </a:r>
            <a:r>
              <a:rPr lang="el-GR" dirty="0"/>
              <a:t> διατηρήσω </a:t>
            </a:r>
            <a:r>
              <a:rPr lang="el-GR" dirty="0" err="1"/>
              <a:t>βίον</a:t>
            </a:r>
            <a:r>
              <a:rPr lang="el-GR" dirty="0"/>
              <a:t> </a:t>
            </a:r>
            <a:r>
              <a:rPr lang="el-GR" dirty="0" err="1"/>
              <a:t>τὸν</a:t>
            </a:r>
            <a:r>
              <a:rPr lang="el-GR" dirty="0"/>
              <a:t> </a:t>
            </a:r>
            <a:r>
              <a:rPr lang="el-GR" dirty="0" err="1"/>
              <a:t>ἐμὸν</a:t>
            </a:r>
            <a:r>
              <a:rPr lang="el-GR" dirty="0"/>
              <a:t> </a:t>
            </a:r>
            <a:r>
              <a:rPr lang="el-GR" dirty="0" err="1"/>
              <a:t>καὶ</a:t>
            </a:r>
            <a:r>
              <a:rPr lang="el-GR" dirty="0"/>
              <a:t> </a:t>
            </a:r>
            <a:r>
              <a:rPr lang="el-GR" dirty="0" err="1"/>
              <a:t>τέχνην</a:t>
            </a:r>
            <a:r>
              <a:rPr lang="el-GR" dirty="0"/>
              <a:t> </a:t>
            </a:r>
            <a:r>
              <a:rPr lang="el-GR" dirty="0" err="1"/>
              <a:t>τὴν</a:t>
            </a:r>
            <a:r>
              <a:rPr lang="el-GR" dirty="0"/>
              <a:t> </a:t>
            </a:r>
            <a:r>
              <a:rPr lang="el-GR" dirty="0" err="1"/>
              <a:t>ἐμήν</a:t>
            </a:r>
            <a:r>
              <a:rPr lang="el-GR" dirty="0"/>
              <a:t>.</a:t>
            </a:r>
          </a:p>
          <a:p>
            <a:pPr marL="0" indent="0">
              <a:buNone/>
            </a:pPr>
            <a:r>
              <a:rPr lang="el-GR" dirty="0" err="1"/>
              <a:t>οὐ</a:t>
            </a:r>
            <a:r>
              <a:rPr lang="el-GR" dirty="0"/>
              <a:t> </a:t>
            </a:r>
            <a:r>
              <a:rPr lang="el-GR" dirty="0" err="1"/>
              <a:t>τεμέω</a:t>
            </a:r>
            <a:r>
              <a:rPr lang="el-GR" dirty="0"/>
              <a:t> </a:t>
            </a:r>
            <a:r>
              <a:rPr lang="el-GR" dirty="0" err="1"/>
              <a:t>δὲ</a:t>
            </a:r>
            <a:r>
              <a:rPr lang="el-GR" dirty="0"/>
              <a:t> </a:t>
            </a:r>
            <a:r>
              <a:rPr lang="el-GR" dirty="0" err="1"/>
              <a:t>οὐδὲ</a:t>
            </a:r>
            <a:r>
              <a:rPr lang="el-GR" dirty="0"/>
              <a:t> </a:t>
            </a:r>
            <a:r>
              <a:rPr lang="el-GR" dirty="0" err="1"/>
              <a:t>μὴν</a:t>
            </a:r>
            <a:r>
              <a:rPr lang="el-GR" dirty="0"/>
              <a:t> </a:t>
            </a:r>
            <a:r>
              <a:rPr lang="el-GR" dirty="0" err="1"/>
              <a:t>λιθιῶντας</a:t>
            </a:r>
            <a:r>
              <a:rPr lang="el-GR" dirty="0"/>
              <a:t>, </a:t>
            </a:r>
            <a:r>
              <a:rPr lang="el-GR" dirty="0" err="1"/>
              <a:t>ἐκχωρήσω</a:t>
            </a:r>
            <a:r>
              <a:rPr lang="el-GR" dirty="0"/>
              <a:t> </a:t>
            </a:r>
            <a:r>
              <a:rPr lang="el-GR" dirty="0" err="1"/>
              <a:t>δὲ</a:t>
            </a:r>
            <a:r>
              <a:rPr lang="el-GR" dirty="0"/>
              <a:t> </a:t>
            </a:r>
            <a:r>
              <a:rPr lang="el-GR" dirty="0" err="1"/>
              <a:t>ἐργάτῃσιν</a:t>
            </a:r>
            <a:r>
              <a:rPr lang="el-GR" dirty="0"/>
              <a:t> </a:t>
            </a:r>
            <a:r>
              <a:rPr lang="el-GR" dirty="0" err="1"/>
              <a:t>ἀνδράσι</a:t>
            </a:r>
            <a:r>
              <a:rPr lang="el-GR" dirty="0"/>
              <a:t> </a:t>
            </a:r>
            <a:r>
              <a:rPr lang="el-GR" dirty="0" err="1"/>
              <a:t>πρήξιος</a:t>
            </a:r>
            <a:r>
              <a:rPr lang="el-GR" dirty="0"/>
              <a:t> </a:t>
            </a:r>
            <a:r>
              <a:rPr lang="el-GR" dirty="0" err="1"/>
              <a:t>τῆσδε</a:t>
            </a:r>
            <a:r>
              <a:rPr lang="el-GR" dirty="0"/>
              <a:t>.</a:t>
            </a:r>
          </a:p>
          <a:p>
            <a:pPr marL="0" indent="0">
              <a:buNone/>
            </a:pPr>
            <a:r>
              <a:rPr lang="el-GR" dirty="0" err="1"/>
              <a:t>ἐς</a:t>
            </a:r>
            <a:r>
              <a:rPr lang="el-GR" dirty="0"/>
              <a:t> </a:t>
            </a:r>
            <a:r>
              <a:rPr lang="el-GR" dirty="0" err="1"/>
              <a:t>οἰκίας</a:t>
            </a:r>
            <a:r>
              <a:rPr lang="el-GR" dirty="0"/>
              <a:t> </a:t>
            </a:r>
            <a:r>
              <a:rPr lang="el-GR" dirty="0" err="1"/>
              <a:t>δὲ</a:t>
            </a:r>
            <a:r>
              <a:rPr lang="el-GR" dirty="0"/>
              <a:t> </a:t>
            </a:r>
            <a:r>
              <a:rPr lang="el-GR" dirty="0" err="1"/>
              <a:t>ὁκόσας</a:t>
            </a:r>
            <a:r>
              <a:rPr lang="el-GR" dirty="0"/>
              <a:t> </a:t>
            </a:r>
            <a:r>
              <a:rPr lang="el-GR" dirty="0" err="1"/>
              <a:t>ἂν</a:t>
            </a:r>
            <a:r>
              <a:rPr lang="el-GR" dirty="0"/>
              <a:t> </a:t>
            </a:r>
            <a:r>
              <a:rPr lang="el-GR" dirty="0" err="1"/>
              <a:t>ἐσίω</a:t>
            </a:r>
            <a:r>
              <a:rPr lang="el-GR" dirty="0"/>
              <a:t>, </a:t>
            </a:r>
            <a:r>
              <a:rPr lang="el-GR" dirty="0" err="1"/>
              <a:t>ἐσελεύσομαι</a:t>
            </a:r>
            <a:r>
              <a:rPr lang="el-GR" dirty="0"/>
              <a:t> </a:t>
            </a:r>
            <a:r>
              <a:rPr lang="el-GR" dirty="0" err="1"/>
              <a:t>ἐπ</a:t>
            </a:r>
            <a:r>
              <a:rPr lang="el-GR" dirty="0"/>
              <a:t>᾽ </a:t>
            </a:r>
            <a:r>
              <a:rPr lang="el-GR" dirty="0" err="1"/>
              <a:t>ὠφελείῃ</a:t>
            </a:r>
            <a:r>
              <a:rPr lang="el-GR" dirty="0"/>
              <a:t> </a:t>
            </a:r>
            <a:r>
              <a:rPr lang="el-GR" dirty="0" err="1"/>
              <a:t>καμνόντων</a:t>
            </a:r>
            <a:r>
              <a:rPr lang="el-GR" dirty="0"/>
              <a:t>, </a:t>
            </a:r>
            <a:r>
              <a:rPr lang="el-GR" dirty="0" err="1"/>
              <a:t>ἐκτὸς</a:t>
            </a:r>
            <a:r>
              <a:rPr lang="el-GR" dirty="0"/>
              <a:t> </a:t>
            </a:r>
            <a:r>
              <a:rPr lang="el-GR" dirty="0" err="1"/>
              <a:t>ἐὼν</a:t>
            </a:r>
            <a:r>
              <a:rPr lang="el-GR" dirty="0"/>
              <a:t> πάσης </a:t>
            </a:r>
            <a:r>
              <a:rPr lang="el-GR" dirty="0" err="1"/>
              <a:t>ἀδικίης</a:t>
            </a:r>
            <a:r>
              <a:rPr lang="el-GR" dirty="0"/>
              <a:t> </a:t>
            </a:r>
            <a:r>
              <a:rPr lang="el-GR" dirty="0" err="1"/>
              <a:t>ἑκουσίης</a:t>
            </a:r>
            <a:r>
              <a:rPr lang="el-GR" dirty="0"/>
              <a:t> </a:t>
            </a:r>
            <a:r>
              <a:rPr lang="el-GR" dirty="0" err="1"/>
              <a:t>καὶ</a:t>
            </a:r>
            <a:r>
              <a:rPr lang="el-GR" dirty="0"/>
              <a:t> </a:t>
            </a:r>
            <a:r>
              <a:rPr lang="el-GR" dirty="0" err="1"/>
              <a:t>φθορίης</a:t>
            </a:r>
            <a:r>
              <a:rPr lang="el-GR" dirty="0"/>
              <a:t>, </a:t>
            </a:r>
            <a:r>
              <a:rPr lang="el-GR" dirty="0" err="1"/>
              <a:t>τῆς</a:t>
            </a:r>
            <a:r>
              <a:rPr lang="el-GR" dirty="0"/>
              <a:t> τε </a:t>
            </a:r>
            <a:r>
              <a:rPr lang="el-GR" dirty="0" err="1"/>
              <a:t>ἄλλης</a:t>
            </a:r>
            <a:r>
              <a:rPr lang="el-GR" dirty="0"/>
              <a:t> </a:t>
            </a:r>
            <a:r>
              <a:rPr lang="el-GR" dirty="0" err="1"/>
              <a:t>καὶ</a:t>
            </a:r>
            <a:r>
              <a:rPr lang="el-GR" dirty="0"/>
              <a:t> </a:t>
            </a:r>
            <a:r>
              <a:rPr lang="el-GR" dirty="0" err="1"/>
              <a:t>ἀφροδισίων</a:t>
            </a:r>
            <a:r>
              <a:rPr lang="el-GR" dirty="0"/>
              <a:t> </a:t>
            </a:r>
            <a:r>
              <a:rPr lang="el-GR" dirty="0" err="1"/>
              <a:t>ἔργων</a:t>
            </a:r>
            <a:r>
              <a:rPr lang="el-GR" dirty="0"/>
              <a:t> </a:t>
            </a:r>
            <a:r>
              <a:rPr lang="el-GR" dirty="0" err="1"/>
              <a:t>ἐπί</a:t>
            </a:r>
            <a:r>
              <a:rPr lang="el-GR" dirty="0"/>
              <a:t> τε γυναικείων σωμάτων </a:t>
            </a:r>
            <a:r>
              <a:rPr lang="el-GR" dirty="0" err="1"/>
              <a:t>καὶ</a:t>
            </a:r>
            <a:r>
              <a:rPr lang="el-GR" dirty="0"/>
              <a:t> </a:t>
            </a:r>
            <a:r>
              <a:rPr lang="el-GR" dirty="0" err="1"/>
              <a:t>ἀνδρῴων</a:t>
            </a:r>
            <a:r>
              <a:rPr lang="el-GR" dirty="0"/>
              <a:t>, </a:t>
            </a:r>
            <a:r>
              <a:rPr lang="el-GR" dirty="0" err="1"/>
              <a:t>ἐλευθέρων</a:t>
            </a:r>
            <a:r>
              <a:rPr lang="el-GR" dirty="0"/>
              <a:t> τε </a:t>
            </a:r>
            <a:r>
              <a:rPr lang="el-GR" dirty="0" err="1"/>
              <a:t>καὶ</a:t>
            </a:r>
            <a:r>
              <a:rPr lang="el-GR" dirty="0"/>
              <a:t> δούλων.</a:t>
            </a:r>
          </a:p>
          <a:p>
            <a:pPr marL="0" indent="0">
              <a:buNone/>
            </a:pPr>
            <a:r>
              <a:rPr lang="el-GR" dirty="0" err="1"/>
              <a:t>ἃ</a:t>
            </a:r>
            <a:r>
              <a:rPr lang="el-GR" dirty="0"/>
              <a:t> δ᾽ </a:t>
            </a:r>
            <a:r>
              <a:rPr lang="el-GR" dirty="0" err="1"/>
              <a:t>ἂν</a:t>
            </a:r>
            <a:r>
              <a:rPr lang="el-GR" dirty="0"/>
              <a:t> </a:t>
            </a:r>
            <a:r>
              <a:rPr lang="el-GR" dirty="0" err="1"/>
              <a:t>ἐνθεραπείῃ</a:t>
            </a:r>
            <a:r>
              <a:rPr lang="el-GR" dirty="0"/>
              <a:t> </a:t>
            </a:r>
            <a:r>
              <a:rPr lang="el-GR" dirty="0" err="1"/>
              <a:t>ἴδω</a:t>
            </a:r>
            <a:r>
              <a:rPr lang="el-GR" dirty="0"/>
              <a:t> </a:t>
            </a:r>
            <a:r>
              <a:rPr lang="el-GR" dirty="0" err="1"/>
              <a:t>ἢ</a:t>
            </a:r>
            <a:r>
              <a:rPr lang="el-GR" dirty="0"/>
              <a:t> </a:t>
            </a:r>
            <a:r>
              <a:rPr lang="el-GR" dirty="0" err="1"/>
              <a:t>ἀκούσω</a:t>
            </a:r>
            <a:r>
              <a:rPr lang="el-GR" dirty="0"/>
              <a:t>, </a:t>
            </a:r>
            <a:r>
              <a:rPr lang="el-GR" dirty="0" err="1"/>
              <a:t>ἢ</a:t>
            </a:r>
            <a:r>
              <a:rPr lang="el-GR" dirty="0"/>
              <a:t> </a:t>
            </a:r>
            <a:r>
              <a:rPr lang="el-GR" dirty="0" err="1"/>
              <a:t>καὶ</a:t>
            </a:r>
            <a:r>
              <a:rPr lang="el-GR" dirty="0"/>
              <a:t> </a:t>
            </a:r>
            <a:r>
              <a:rPr lang="el-GR" dirty="0" err="1"/>
              <a:t>ἄνευ</a:t>
            </a:r>
            <a:r>
              <a:rPr lang="el-GR" dirty="0"/>
              <a:t> </a:t>
            </a:r>
            <a:r>
              <a:rPr lang="el-GR" dirty="0" err="1"/>
              <a:t>θεραπείης</a:t>
            </a:r>
            <a:r>
              <a:rPr lang="el-GR" dirty="0"/>
              <a:t> </a:t>
            </a:r>
            <a:r>
              <a:rPr lang="el-GR" dirty="0" err="1"/>
              <a:t>κατὰ</a:t>
            </a:r>
            <a:r>
              <a:rPr lang="el-GR" dirty="0"/>
              <a:t> </a:t>
            </a:r>
            <a:r>
              <a:rPr lang="el-GR" dirty="0" err="1"/>
              <a:t>βίον</a:t>
            </a:r>
            <a:r>
              <a:rPr lang="el-GR" dirty="0"/>
              <a:t> </a:t>
            </a:r>
            <a:r>
              <a:rPr lang="el-GR" dirty="0" err="1"/>
              <a:t>ἀνθρώπων</a:t>
            </a:r>
            <a:r>
              <a:rPr lang="el-GR" dirty="0"/>
              <a:t>, </a:t>
            </a:r>
            <a:r>
              <a:rPr lang="el-GR" dirty="0" err="1"/>
              <a:t>ἃ</a:t>
            </a:r>
            <a:r>
              <a:rPr lang="el-GR" dirty="0"/>
              <a:t> </a:t>
            </a:r>
            <a:r>
              <a:rPr lang="el-GR" dirty="0" err="1"/>
              <a:t>μὴ</a:t>
            </a:r>
            <a:r>
              <a:rPr lang="el-GR" dirty="0"/>
              <a:t> </a:t>
            </a:r>
            <a:r>
              <a:rPr lang="el-GR" dirty="0" err="1"/>
              <a:t>χρή</a:t>
            </a:r>
            <a:r>
              <a:rPr lang="el-GR" dirty="0"/>
              <a:t> </a:t>
            </a:r>
            <a:r>
              <a:rPr lang="el-GR" dirty="0" err="1"/>
              <a:t>ποτε</a:t>
            </a:r>
            <a:r>
              <a:rPr lang="el-GR" dirty="0"/>
              <a:t> </a:t>
            </a:r>
            <a:r>
              <a:rPr lang="el-GR" dirty="0" err="1"/>
              <a:t>ἐκλαλεῖσθαι</a:t>
            </a:r>
            <a:r>
              <a:rPr lang="el-GR" dirty="0"/>
              <a:t> </a:t>
            </a:r>
            <a:r>
              <a:rPr lang="el-GR" dirty="0" err="1"/>
              <a:t>ἔξω</a:t>
            </a:r>
            <a:r>
              <a:rPr lang="el-GR" dirty="0"/>
              <a:t>, </a:t>
            </a:r>
            <a:r>
              <a:rPr lang="el-GR" dirty="0" err="1"/>
              <a:t>σιγήσομαι</a:t>
            </a:r>
            <a:r>
              <a:rPr lang="el-GR" dirty="0"/>
              <a:t>, </a:t>
            </a:r>
            <a:r>
              <a:rPr lang="el-GR" dirty="0" err="1"/>
              <a:t>ἄρρητα</a:t>
            </a:r>
            <a:r>
              <a:rPr lang="el-GR" dirty="0"/>
              <a:t> </a:t>
            </a:r>
            <a:r>
              <a:rPr lang="el-GR" dirty="0" err="1"/>
              <a:t>ἡγεύμενος</a:t>
            </a:r>
            <a:r>
              <a:rPr lang="el-GR" dirty="0"/>
              <a:t> </a:t>
            </a:r>
            <a:r>
              <a:rPr lang="el-GR" dirty="0" err="1"/>
              <a:t>εἶναι</a:t>
            </a:r>
            <a:r>
              <a:rPr lang="el-GR" dirty="0"/>
              <a:t> </a:t>
            </a:r>
            <a:r>
              <a:rPr lang="el-GR" dirty="0" err="1"/>
              <a:t>τὰ</a:t>
            </a:r>
            <a:r>
              <a:rPr lang="el-GR" dirty="0"/>
              <a:t> </a:t>
            </a:r>
            <a:r>
              <a:rPr lang="el-GR" dirty="0" err="1"/>
              <a:t>τοιαῦτα</a:t>
            </a:r>
            <a:r>
              <a:rPr lang="el-GR" dirty="0"/>
              <a:t>.</a:t>
            </a:r>
          </a:p>
          <a:p>
            <a:pPr marL="0" indent="0">
              <a:buNone/>
            </a:pPr>
            <a:r>
              <a:rPr lang="el-GR" dirty="0" err="1"/>
              <a:t>ὅρκον</a:t>
            </a:r>
            <a:r>
              <a:rPr lang="el-GR" dirty="0"/>
              <a:t> </a:t>
            </a:r>
            <a:r>
              <a:rPr lang="el-GR" dirty="0" err="1"/>
              <a:t>μὲν</a:t>
            </a:r>
            <a:r>
              <a:rPr lang="el-GR" dirty="0"/>
              <a:t> </a:t>
            </a:r>
            <a:r>
              <a:rPr lang="el-GR" dirty="0" err="1"/>
              <a:t>οὖν</a:t>
            </a:r>
            <a:r>
              <a:rPr lang="el-GR" dirty="0"/>
              <a:t> μοι </a:t>
            </a:r>
            <a:r>
              <a:rPr lang="el-GR" dirty="0" err="1"/>
              <a:t>τόνδε</a:t>
            </a:r>
            <a:r>
              <a:rPr lang="el-GR" dirty="0"/>
              <a:t> </a:t>
            </a:r>
            <a:r>
              <a:rPr lang="el-GR" dirty="0" err="1"/>
              <a:t>ἐπιτελέα</a:t>
            </a:r>
            <a:r>
              <a:rPr lang="el-GR" dirty="0"/>
              <a:t> </a:t>
            </a:r>
            <a:r>
              <a:rPr lang="el-GR" dirty="0" err="1"/>
              <a:t>ποιέοντι</a:t>
            </a:r>
            <a:r>
              <a:rPr lang="el-GR" dirty="0"/>
              <a:t>, </a:t>
            </a:r>
            <a:r>
              <a:rPr lang="el-GR" dirty="0" err="1"/>
              <a:t>καὶ</a:t>
            </a:r>
            <a:r>
              <a:rPr lang="el-GR" dirty="0"/>
              <a:t> </a:t>
            </a:r>
            <a:r>
              <a:rPr lang="el-GR" dirty="0" err="1"/>
              <a:t>μὴ</a:t>
            </a:r>
            <a:r>
              <a:rPr lang="el-GR" dirty="0"/>
              <a:t> </a:t>
            </a:r>
            <a:r>
              <a:rPr lang="el-GR" dirty="0" err="1"/>
              <a:t>συγχέοντι</a:t>
            </a:r>
            <a:r>
              <a:rPr lang="el-GR" dirty="0"/>
              <a:t>, </a:t>
            </a:r>
            <a:r>
              <a:rPr lang="el-GR" dirty="0" err="1"/>
              <a:t>εἴη</a:t>
            </a:r>
            <a:r>
              <a:rPr lang="el-GR" dirty="0"/>
              <a:t> </a:t>
            </a:r>
            <a:r>
              <a:rPr lang="el-GR" dirty="0" err="1"/>
              <a:t>ἐπαύρασθαι</a:t>
            </a:r>
            <a:r>
              <a:rPr lang="el-GR" dirty="0"/>
              <a:t> </a:t>
            </a:r>
            <a:r>
              <a:rPr lang="el-GR" dirty="0" err="1"/>
              <a:t>καὶ</a:t>
            </a:r>
            <a:r>
              <a:rPr lang="el-GR" dirty="0"/>
              <a:t> βίου </a:t>
            </a:r>
            <a:r>
              <a:rPr lang="el-GR" dirty="0" err="1"/>
              <a:t>καὶ</a:t>
            </a:r>
            <a:r>
              <a:rPr lang="el-GR" dirty="0"/>
              <a:t> τέχνης </a:t>
            </a:r>
            <a:r>
              <a:rPr lang="el-GR" dirty="0" err="1"/>
              <a:t>δοξαζομένῳ</a:t>
            </a:r>
            <a:r>
              <a:rPr lang="el-GR" dirty="0"/>
              <a:t> </a:t>
            </a:r>
            <a:r>
              <a:rPr lang="el-GR" dirty="0" err="1"/>
              <a:t>παρὰ</a:t>
            </a:r>
            <a:r>
              <a:rPr lang="el-GR" dirty="0"/>
              <a:t> </a:t>
            </a:r>
            <a:r>
              <a:rPr lang="el-GR" dirty="0" err="1"/>
              <a:t>πᾶσιν</a:t>
            </a:r>
            <a:r>
              <a:rPr lang="el-GR" dirty="0"/>
              <a:t> </a:t>
            </a:r>
            <a:r>
              <a:rPr lang="el-GR" dirty="0" err="1"/>
              <a:t>ἀνθρώποις</a:t>
            </a:r>
            <a:r>
              <a:rPr lang="el-GR" dirty="0"/>
              <a:t> </a:t>
            </a:r>
            <a:r>
              <a:rPr lang="el-GR" dirty="0" err="1"/>
              <a:t>ἐς</a:t>
            </a:r>
            <a:r>
              <a:rPr lang="el-GR" dirty="0"/>
              <a:t> </a:t>
            </a:r>
            <a:r>
              <a:rPr lang="el-GR" dirty="0" err="1"/>
              <a:t>τὸν</a:t>
            </a:r>
            <a:r>
              <a:rPr lang="el-GR" dirty="0"/>
              <a:t> </a:t>
            </a:r>
            <a:r>
              <a:rPr lang="el-GR" dirty="0" err="1"/>
              <a:t>αἰεὶ</a:t>
            </a:r>
            <a:r>
              <a:rPr lang="el-GR" dirty="0"/>
              <a:t> </a:t>
            </a:r>
            <a:r>
              <a:rPr lang="el-GR" dirty="0" err="1"/>
              <a:t>χρόνον</a:t>
            </a:r>
            <a:r>
              <a:rPr lang="el-GR" dirty="0"/>
              <a:t>: </a:t>
            </a:r>
            <a:r>
              <a:rPr lang="el-GR" dirty="0" err="1"/>
              <a:t>παραβαίνοντι</a:t>
            </a:r>
            <a:r>
              <a:rPr lang="el-GR" dirty="0"/>
              <a:t> </a:t>
            </a:r>
            <a:r>
              <a:rPr lang="el-GR" dirty="0" err="1"/>
              <a:t>δὲ</a:t>
            </a:r>
            <a:r>
              <a:rPr lang="el-GR" dirty="0"/>
              <a:t> </a:t>
            </a:r>
            <a:r>
              <a:rPr lang="el-GR" dirty="0" err="1"/>
              <a:t>καὶ</a:t>
            </a:r>
            <a:r>
              <a:rPr lang="el-GR" dirty="0"/>
              <a:t> </a:t>
            </a:r>
            <a:r>
              <a:rPr lang="el-GR" dirty="0" err="1"/>
              <a:t>ἐπιορκέοντι</a:t>
            </a:r>
            <a:r>
              <a:rPr lang="el-GR" dirty="0"/>
              <a:t>, </a:t>
            </a:r>
            <a:r>
              <a:rPr lang="el-GR" dirty="0" err="1"/>
              <a:t>τἀναντία</a:t>
            </a:r>
            <a:r>
              <a:rPr lang="el-GR" dirty="0"/>
              <a:t> τούτων.</a:t>
            </a:r>
          </a:p>
          <a:p>
            <a:pPr marL="0" indent="0">
              <a:buNone/>
            </a:pPr>
            <a:endParaRPr lang="en-GB" dirty="0"/>
          </a:p>
        </p:txBody>
      </p:sp>
      <p:sp>
        <p:nvSpPr>
          <p:cNvPr id="4" name="Content Placeholder 2">
            <a:extLst>
              <a:ext uri="{FF2B5EF4-FFF2-40B4-BE49-F238E27FC236}">
                <a16:creationId xmlns:a16="http://schemas.microsoft.com/office/drawing/2014/main" id="{87045C1F-4BB3-2445-9ECD-970596C83372}"/>
              </a:ext>
            </a:extLst>
          </p:cNvPr>
          <p:cNvSpPr txBox="1">
            <a:spLocks/>
          </p:cNvSpPr>
          <p:nvPr/>
        </p:nvSpPr>
        <p:spPr>
          <a:xfrm>
            <a:off x="838200" y="1553980"/>
            <a:ext cx="10515600" cy="4351338"/>
          </a:xfrm>
          <a:prstGeom prst="rect">
            <a:avLst/>
          </a:prstGeom>
          <a:solidFill>
            <a:schemeClr val="bg1"/>
          </a:solidFill>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I swear by </a:t>
            </a:r>
            <a:r>
              <a:rPr lang="en-GB" dirty="0">
                <a:hlinkClick r:id="rId2" tooltip="Apollo"/>
              </a:rPr>
              <a:t>Apollo</a:t>
            </a:r>
            <a:r>
              <a:rPr lang="en-GB" dirty="0"/>
              <a:t> Physician, by </a:t>
            </a:r>
            <a:r>
              <a:rPr lang="en-GB" dirty="0">
                <a:hlinkClick r:id="rId3" tooltip="Asclepius"/>
              </a:rPr>
              <a:t>Asclepius</a:t>
            </a:r>
            <a:r>
              <a:rPr lang="en-GB" dirty="0"/>
              <a:t>, by </a:t>
            </a:r>
            <a:r>
              <a:rPr lang="en-GB" dirty="0">
                <a:hlinkClick r:id="rId4" tooltip="Hygieia"/>
              </a:rPr>
              <a:t>Hygieia</a:t>
            </a:r>
            <a:r>
              <a:rPr lang="en-GB" dirty="0"/>
              <a:t>, by </a:t>
            </a:r>
            <a:r>
              <a:rPr lang="en-GB" dirty="0">
                <a:hlinkClick r:id="rId5" tooltip="Panacea"/>
              </a:rPr>
              <a:t>Panacea</a:t>
            </a:r>
            <a:r>
              <a:rPr lang="en-GB" dirty="0"/>
              <a:t>, and by all the gods and goddesses, making them my witnesses, that I will carry out, according to my ability and judgment, this oath and this indenture.</a:t>
            </a:r>
          </a:p>
          <a:p>
            <a:pPr marL="0" indent="0">
              <a:buNone/>
            </a:pPr>
            <a:r>
              <a:rPr lang="en-GB" dirty="0"/>
              <a:t>To hold my teacher in this art equal to my own parents; to make him partner in my livelihood; when he is in need of </a:t>
            </a:r>
            <a:r>
              <a:rPr lang="en-GB" dirty="0">
                <a:hlinkClick r:id="rId6" tooltip="Common ownership"/>
              </a:rPr>
              <a:t>money to share</a:t>
            </a:r>
            <a:r>
              <a:rPr lang="en-GB" dirty="0"/>
              <a:t> mine with him; to consider his family as my own brothers, and to teach them this art, if they want to learn it, without fee or indenture; to impart precept, oral instruction, and all other instruction to my own sons, the sons of my teacher, and to indentured pupils who have taken the physician’s oath, but to nobody else.</a:t>
            </a:r>
          </a:p>
          <a:p>
            <a:pPr marL="0" indent="0">
              <a:buNone/>
            </a:pPr>
            <a:r>
              <a:rPr lang="en-GB" dirty="0"/>
              <a:t>I will use treatment to help the sick according to my ability and judgment, but never with a view to injury and wrong-doing. Neither will I administer a poison to anybody when asked to do so, nor will I suggest such a course. Similarly I will not give to a woman a </a:t>
            </a:r>
            <a:r>
              <a:rPr lang="en-GB" dirty="0">
                <a:hlinkClick r:id="rId7" tooltip="Pessary"/>
              </a:rPr>
              <a:t>pessary</a:t>
            </a:r>
            <a:r>
              <a:rPr lang="en-GB" dirty="0"/>
              <a:t> to cause abortion. But I will keep pure and holy both my life and my art. I will not use the knife, not even, verily, on sufferers from </a:t>
            </a:r>
            <a:r>
              <a:rPr lang="en-GB" dirty="0">
                <a:hlinkClick r:id="rId8" tooltip="Kidney stone"/>
              </a:rPr>
              <a:t>stone</a:t>
            </a:r>
            <a:r>
              <a:rPr lang="en-GB" dirty="0"/>
              <a:t>, but I will give place to such as are craftsmen therein.</a:t>
            </a:r>
          </a:p>
          <a:p>
            <a:pPr marL="0" indent="0">
              <a:buNone/>
            </a:pPr>
            <a:r>
              <a:rPr lang="en-GB" dirty="0"/>
              <a:t>Into whatsoever houses I enter, I will enter to help the sick, and I will abstain from all intentional wrong-doing and harm, especially from abusing the bodies of </a:t>
            </a:r>
            <a:r>
              <a:rPr lang="en-GB" dirty="0">
                <a:hlinkClick r:id="rId9" tooltip="Gender equality"/>
              </a:rPr>
              <a:t>man or woman</a:t>
            </a:r>
            <a:r>
              <a:rPr lang="en-GB" dirty="0"/>
              <a:t>, </a:t>
            </a:r>
            <a:r>
              <a:rPr lang="en-GB" dirty="0">
                <a:hlinkClick r:id="rId10" tooltip="Social equality"/>
              </a:rPr>
              <a:t>bond or free</a:t>
            </a:r>
            <a:r>
              <a:rPr lang="en-GB" dirty="0"/>
              <a:t>. And whatsoever I shall see or hear in the course of my profession, as well as outside my profession in my intercourse with men, if it be what should not be published abroad, I will never divulge, holding such things to be holy secrets.</a:t>
            </a:r>
          </a:p>
          <a:p>
            <a:pPr marL="0" indent="0">
              <a:buNone/>
            </a:pPr>
            <a:r>
              <a:rPr lang="en-GB" dirty="0"/>
              <a:t>Now if I carry out this oath, and break it not, may I gain for ever reputation among all men for my life and for my art; but if I break it and forswear myself, may the opposite befall me.</a:t>
            </a:r>
            <a:r>
              <a:rPr lang="en-GB" baseline="30000" dirty="0">
                <a:hlinkClick r:id="rId11"/>
              </a:rPr>
              <a:t>[6]</a:t>
            </a:r>
            <a:r>
              <a:rPr lang="en-GB" dirty="0"/>
              <a:t> – Translation by W.H.S. Jones.</a:t>
            </a:r>
          </a:p>
          <a:p>
            <a:endParaRPr lang="en-GB" dirty="0"/>
          </a:p>
        </p:txBody>
      </p:sp>
      <p:sp>
        <p:nvSpPr>
          <p:cNvPr id="5" name="Content Placeholder 2">
            <a:extLst>
              <a:ext uri="{FF2B5EF4-FFF2-40B4-BE49-F238E27FC236}">
                <a16:creationId xmlns:a16="http://schemas.microsoft.com/office/drawing/2014/main" id="{16034032-1808-474B-AC9F-D8E87A55BD42}"/>
              </a:ext>
            </a:extLst>
          </p:cNvPr>
          <p:cNvSpPr txBox="1">
            <a:spLocks/>
          </p:cNvSpPr>
          <p:nvPr/>
        </p:nvSpPr>
        <p:spPr>
          <a:xfrm>
            <a:off x="1113972" y="195988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6" name="Content Placeholder 2">
            <a:extLst>
              <a:ext uri="{FF2B5EF4-FFF2-40B4-BE49-F238E27FC236}">
                <a16:creationId xmlns:a16="http://schemas.microsoft.com/office/drawing/2014/main" id="{AEDD83E2-918B-5E44-B3E2-1ED4E52D566C}"/>
              </a:ext>
            </a:extLst>
          </p:cNvPr>
          <p:cNvSpPr txBox="1">
            <a:spLocks/>
          </p:cNvSpPr>
          <p:nvPr/>
        </p:nvSpPr>
        <p:spPr>
          <a:xfrm>
            <a:off x="867232" y="1581196"/>
            <a:ext cx="10515600" cy="4351338"/>
          </a:xfrm>
          <a:prstGeom prst="rect">
            <a:avLst/>
          </a:prstGeom>
          <a:solidFill>
            <a:schemeClr val="bg1"/>
          </a:solidFill>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I swear to </a:t>
            </a:r>
            <a:r>
              <a:rPr lang="en-GB" dirty="0" err="1"/>
              <a:t>fulfill</a:t>
            </a:r>
            <a:r>
              <a:rPr lang="en-GB" dirty="0"/>
              <a:t>, to the best of my ability and judgment, this covenant:</a:t>
            </a:r>
          </a:p>
          <a:p>
            <a:pPr marL="0" indent="0">
              <a:buNone/>
            </a:pPr>
            <a:r>
              <a:rPr lang="en-GB" dirty="0"/>
              <a:t>I will respect the hard-won scientific gains of those physicians in whose steps I walk, </a:t>
            </a:r>
            <a:r>
              <a:rPr lang="en-GB" sz="2700" dirty="0"/>
              <a:t>and gladly share such knowledge as is mine with those who are to follow.</a:t>
            </a:r>
          </a:p>
          <a:p>
            <a:pPr marL="0" indent="0">
              <a:buNone/>
            </a:pPr>
            <a:r>
              <a:rPr lang="en-GB" sz="2700" dirty="0"/>
              <a:t>I will apply, for the benefit of the sick, all measures [that] are required, avoiding those twin traps of overtreatment and </a:t>
            </a:r>
            <a:r>
              <a:rPr lang="en-GB" sz="2700" dirty="0">
                <a:hlinkClick r:id="rId12" tooltip="Therapeutic nihilism">
                  <a:extLst>
                    <a:ext uri="{A12FA001-AC4F-418D-AE19-62706E023703}">
                      <ahyp:hlinkClr xmlns:ahyp="http://schemas.microsoft.com/office/drawing/2018/hyperlinkcolor" val="tx"/>
                    </a:ext>
                  </a:extLst>
                </a:hlinkClick>
              </a:rPr>
              <a:t>therapeutic nihilism</a:t>
            </a:r>
            <a:r>
              <a:rPr lang="en-GB" sz="2700" dirty="0"/>
              <a:t>.</a:t>
            </a:r>
          </a:p>
          <a:p>
            <a:pPr marL="0" indent="0">
              <a:buNone/>
            </a:pPr>
            <a:r>
              <a:rPr lang="en-GB" sz="2700" dirty="0"/>
              <a:t>I will remember that there is art to medicine as well as science, and that warmth, sympathy, and understanding may outweigh the surgeon's knife or the chemist's drug.</a:t>
            </a:r>
          </a:p>
          <a:p>
            <a:pPr marL="0" indent="0">
              <a:buNone/>
            </a:pPr>
            <a:r>
              <a:rPr lang="en-GB" sz="2700" dirty="0"/>
              <a:t>I will not be ashamed to say "I know not," nor will I fail to call in my colleagues when the skills of another are needed for a patient's recovery.</a:t>
            </a:r>
          </a:p>
          <a:p>
            <a:pPr marL="0" indent="0">
              <a:buNone/>
            </a:pPr>
            <a:r>
              <a:rPr lang="en-GB" sz="2700" dirty="0"/>
              <a:t>I will respect the privacy of my patients, for their problems are not disclosed to me that the world may know. Most especially must I tread with care in matters of life and death. If it is given me to save a life, all thanks. But it may also be within my power to take a life; this awesome responsibility must be faced with great humbleness and awareness of my own frailty. Above all, I must not play at God.</a:t>
            </a:r>
          </a:p>
          <a:p>
            <a:pPr marL="0" indent="0">
              <a:buNone/>
            </a:pPr>
            <a:r>
              <a:rPr lang="en-GB" sz="2700" dirty="0"/>
              <a:t>I will remember that I do not treat a fever chart, a cancerous growth, but a sick human being, whose illness may affect the person's family and economic stability. My responsibility includes these related problems, if I am to care adequately for the sick.</a:t>
            </a:r>
          </a:p>
          <a:p>
            <a:pPr marL="0" indent="0">
              <a:buNone/>
            </a:pPr>
            <a:r>
              <a:rPr lang="en-GB" sz="2700" dirty="0"/>
              <a:t>I will prevent disease whenever I can, for prevention is preferable to cure.</a:t>
            </a:r>
          </a:p>
          <a:p>
            <a:pPr marL="0" indent="0">
              <a:buNone/>
            </a:pPr>
            <a:r>
              <a:rPr lang="en-GB" sz="2700" dirty="0"/>
              <a:t>I will protect the environment which sustains us, in the knowledge that the continuing health of ourselves and our societies is dependent on a healthy planet.</a:t>
            </a:r>
          </a:p>
          <a:p>
            <a:pPr marL="0" indent="0">
              <a:buNone/>
            </a:pPr>
            <a:r>
              <a:rPr lang="en-GB" sz="2700" dirty="0"/>
              <a:t>I will remember that I remain a member of society, with special obligations to all my fellow human beings, those sound of mind and body as well as the infirm.</a:t>
            </a:r>
          </a:p>
          <a:p>
            <a:pPr marL="0" indent="0">
              <a:buNone/>
            </a:pPr>
            <a:r>
              <a:rPr lang="en-GB" sz="2700" dirty="0"/>
              <a:t>If I do not violate this oath, may I enjoy life and art, respected while I live and remembered with affection thereafter. May I always act so as to preserve the finest traditions of my calling and may I long experience the joy of healing those who seek my help.</a:t>
            </a:r>
          </a:p>
          <a:p>
            <a:endParaRPr lang="en-GB" dirty="0"/>
          </a:p>
        </p:txBody>
      </p:sp>
      <p:sp>
        <p:nvSpPr>
          <p:cNvPr id="7" name="Content Placeholder 2">
            <a:extLst>
              <a:ext uri="{FF2B5EF4-FFF2-40B4-BE49-F238E27FC236}">
                <a16:creationId xmlns:a16="http://schemas.microsoft.com/office/drawing/2014/main" id="{70E94E67-4AFC-7B40-9038-C40283F0D4E6}"/>
              </a:ext>
            </a:extLst>
          </p:cNvPr>
          <p:cNvSpPr txBox="1">
            <a:spLocks/>
          </p:cNvSpPr>
          <p:nvPr/>
        </p:nvSpPr>
        <p:spPr>
          <a:xfrm>
            <a:off x="867232" y="1576886"/>
            <a:ext cx="10515600" cy="4351338"/>
          </a:xfrm>
          <a:prstGeom prst="rect">
            <a:avLst/>
          </a:prstGeom>
          <a:solidFill>
            <a:schemeClr val="bg1"/>
          </a:solidFill>
        </p:spPr>
        <p:txBody>
          <a:bodyPr vert="horz" lIns="91440" tIns="45720" rIns="91440" bIns="45720" numCol="2"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best of my ability and judgment</a:t>
            </a:r>
          </a:p>
          <a:p>
            <a:pPr marL="0" indent="0">
              <a:buNone/>
            </a:pPr>
            <a:r>
              <a:rPr lang="en-GB" dirty="0"/>
              <a:t>share such knowledge</a:t>
            </a:r>
          </a:p>
          <a:p>
            <a:pPr marL="0" indent="0">
              <a:buNone/>
            </a:pPr>
            <a:r>
              <a:rPr lang="en-GB" dirty="0"/>
              <a:t>all measures [that] are required</a:t>
            </a:r>
          </a:p>
          <a:p>
            <a:pPr marL="0" indent="0">
              <a:buNone/>
            </a:pPr>
            <a:r>
              <a:rPr lang="en-GB" dirty="0"/>
              <a:t>warmth, sympathy, and understanding</a:t>
            </a:r>
          </a:p>
          <a:p>
            <a:pPr marL="0" indent="0">
              <a:buNone/>
            </a:pPr>
            <a:r>
              <a:rPr lang="en-GB" dirty="0"/>
              <a:t>not be ashamed to say "I know not,"</a:t>
            </a:r>
          </a:p>
          <a:p>
            <a:pPr marL="0" indent="0">
              <a:buNone/>
            </a:pPr>
            <a:r>
              <a:rPr lang="en-GB" dirty="0"/>
              <a:t>respect the privacy of my patients</a:t>
            </a:r>
          </a:p>
          <a:p>
            <a:pPr marL="0" indent="0">
              <a:buNone/>
            </a:pPr>
            <a:r>
              <a:rPr lang="en-GB" dirty="0"/>
              <a:t>responsibility must be faced with great humbleness and awareness of my own frailty. Above all, I must not play at God.</a:t>
            </a:r>
          </a:p>
          <a:p>
            <a:pPr marL="0" indent="0">
              <a:buNone/>
            </a:pPr>
            <a:r>
              <a:rPr lang="en-GB" dirty="0"/>
              <a:t>human being, whose illness may affect the person's family and economic stability.</a:t>
            </a:r>
          </a:p>
          <a:p>
            <a:pPr marL="0" indent="0">
              <a:buNone/>
            </a:pPr>
            <a:r>
              <a:rPr lang="en-GB" dirty="0"/>
              <a:t>prevention is preferable to cure.</a:t>
            </a:r>
          </a:p>
          <a:p>
            <a:pPr marL="0" indent="0">
              <a:buNone/>
            </a:pPr>
            <a:r>
              <a:rPr lang="en-GB" dirty="0"/>
              <a:t>health of ourselves and our societies is dependent on a healthy planet.</a:t>
            </a:r>
          </a:p>
          <a:p>
            <a:pPr marL="0" indent="0">
              <a:buNone/>
            </a:pPr>
            <a:r>
              <a:rPr lang="en-GB" dirty="0"/>
              <a:t>special obligations to all my fellow human beings</a:t>
            </a:r>
          </a:p>
          <a:p>
            <a:pPr marL="0" indent="0">
              <a:buNone/>
            </a:pPr>
            <a:r>
              <a:rPr lang="en-GB" dirty="0"/>
              <a:t>preserve the finest traditions of my calling</a:t>
            </a:r>
          </a:p>
        </p:txBody>
      </p:sp>
      <p:sp>
        <p:nvSpPr>
          <p:cNvPr id="8" name="Content Placeholder 2">
            <a:extLst>
              <a:ext uri="{FF2B5EF4-FFF2-40B4-BE49-F238E27FC236}">
                <a16:creationId xmlns:a16="http://schemas.microsoft.com/office/drawing/2014/main" id="{A46FE84E-A27C-F546-ACB6-1317CFAD8882}"/>
              </a:ext>
            </a:extLst>
          </p:cNvPr>
          <p:cNvSpPr txBox="1">
            <a:spLocks/>
          </p:cNvSpPr>
          <p:nvPr/>
        </p:nvSpPr>
        <p:spPr>
          <a:xfrm>
            <a:off x="870855" y="1579382"/>
            <a:ext cx="10515600" cy="4351338"/>
          </a:xfrm>
          <a:prstGeom prst="rect">
            <a:avLst/>
          </a:prstGeom>
          <a:solidFill>
            <a:schemeClr val="bg1"/>
          </a:solidFill>
        </p:spPr>
        <p:txBody>
          <a:bodyPr vert="horz" lIns="91440" tIns="45720" rIns="91440" bIns="45720" numCol="2"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best of my </a:t>
            </a:r>
            <a:r>
              <a:rPr lang="en-GB" dirty="0">
                <a:solidFill>
                  <a:srgbClr val="FF0000"/>
                </a:solidFill>
              </a:rPr>
              <a:t>ability and judgment</a:t>
            </a:r>
          </a:p>
          <a:p>
            <a:pPr marL="0" indent="0">
              <a:buNone/>
            </a:pPr>
            <a:r>
              <a:rPr lang="en-GB" dirty="0">
                <a:solidFill>
                  <a:srgbClr val="FF0000"/>
                </a:solidFill>
              </a:rPr>
              <a:t>share</a:t>
            </a:r>
            <a:r>
              <a:rPr lang="en-GB" dirty="0"/>
              <a:t> such </a:t>
            </a:r>
            <a:r>
              <a:rPr lang="en-GB" dirty="0">
                <a:solidFill>
                  <a:srgbClr val="FF0000"/>
                </a:solidFill>
              </a:rPr>
              <a:t>knowledge</a:t>
            </a:r>
          </a:p>
          <a:p>
            <a:pPr marL="0" indent="0">
              <a:buNone/>
            </a:pPr>
            <a:r>
              <a:rPr lang="en-GB" dirty="0">
                <a:solidFill>
                  <a:srgbClr val="FF0000"/>
                </a:solidFill>
              </a:rPr>
              <a:t>all measures </a:t>
            </a:r>
            <a:r>
              <a:rPr lang="en-GB" dirty="0"/>
              <a:t>[that] are required</a:t>
            </a:r>
          </a:p>
          <a:p>
            <a:pPr marL="0" indent="0">
              <a:buNone/>
            </a:pPr>
            <a:r>
              <a:rPr lang="en-GB" dirty="0"/>
              <a:t>warmth, </a:t>
            </a:r>
            <a:r>
              <a:rPr lang="en-GB" dirty="0">
                <a:solidFill>
                  <a:srgbClr val="FF0000"/>
                </a:solidFill>
              </a:rPr>
              <a:t>sympathy, and understanding</a:t>
            </a:r>
          </a:p>
          <a:p>
            <a:pPr marL="0" indent="0">
              <a:buNone/>
            </a:pPr>
            <a:r>
              <a:rPr lang="en-GB" dirty="0"/>
              <a:t>not be ashamed to </a:t>
            </a:r>
            <a:r>
              <a:rPr lang="en-GB" dirty="0">
                <a:solidFill>
                  <a:srgbClr val="FF0000"/>
                </a:solidFill>
              </a:rPr>
              <a:t>say "I know not,"</a:t>
            </a:r>
          </a:p>
          <a:p>
            <a:pPr marL="0" indent="0">
              <a:buNone/>
            </a:pPr>
            <a:r>
              <a:rPr lang="en-GB" dirty="0"/>
              <a:t>respect the </a:t>
            </a:r>
            <a:r>
              <a:rPr lang="en-GB" dirty="0">
                <a:solidFill>
                  <a:srgbClr val="FF0000"/>
                </a:solidFill>
              </a:rPr>
              <a:t>privacy</a:t>
            </a:r>
            <a:r>
              <a:rPr lang="en-GB" dirty="0"/>
              <a:t> of my patients</a:t>
            </a:r>
          </a:p>
          <a:p>
            <a:pPr marL="0" indent="0">
              <a:buNone/>
            </a:pPr>
            <a:r>
              <a:rPr lang="en-GB" dirty="0"/>
              <a:t>responsibility must be faced with great </a:t>
            </a:r>
            <a:r>
              <a:rPr lang="en-GB" dirty="0">
                <a:solidFill>
                  <a:srgbClr val="FF0000"/>
                </a:solidFill>
              </a:rPr>
              <a:t>humbleness and awareness </a:t>
            </a:r>
            <a:r>
              <a:rPr lang="en-GB" dirty="0"/>
              <a:t>of my own frailty. Above all, I must not play at God.</a:t>
            </a:r>
          </a:p>
          <a:p>
            <a:pPr marL="0" indent="0">
              <a:buNone/>
            </a:pPr>
            <a:r>
              <a:rPr lang="en-GB" dirty="0"/>
              <a:t>human being, whose illness may affect the </a:t>
            </a:r>
            <a:r>
              <a:rPr lang="en-GB" dirty="0">
                <a:solidFill>
                  <a:srgbClr val="FF0000"/>
                </a:solidFill>
              </a:rPr>
              <a:t>person's family and economic stability</a:t>
            </a:r>
            <a:r>
              <a:rPr lang="en-GB" dirty="0"/>
              <a:t>.</a:t>
            </a:r>
          </a:p>
          <a:p>
            <a:pPr marL="0" indent="0">
              <a:buNone/>
            </a:pPr>
            <a:r>
              <a:rPr lang="en-GB" dirty="0">
                <a:solidFill>
                  <a:srgbClr val="FF0000"/>
                </a:solidFill>
              </a:rPr>
              <a:t>prevention</a:t>
            </a:r>
            <a:r>
              <a:rPr lang="en-GB" dirty="0"/>
              <a:t> is preferable to cure.</a:t>
            </a:r>
          </a:p>
          <a:p>
            <a:pPr marL="0" indent="0">
              <a:buNone/>
            </a:pPr>
            <a:r>
              <a:rPr lang="en-GB" dirty="0"/>
              <a:t>health of ourselves and our </a:t>
            </a:r>
            <a:r>
              <a:rPr lang="en-GB" dirty="0">
                <a:solidFill>
                  <a:srgbClr val="FF0000"/>
                </a:solidFill>
              </a:rPr>
              <a:t>societies</a:t>
            </a:r>
            <a:r>
              <a:rPr lang="en-GB" dirty="0"/>
              <a:t> is dependent on a healthy planet.</a:t>
            </a:r>
          </a:p>
          <a:p>
            <a:pPr marL="0" indent="0">
              <a:buNone/>
            </a:pPr>
            <a:r>
              <a:rPr lang="en-GB" dirty="0"/>
              <a:t>special </a:t>
            </a:r>
            <a:r>
              <a:rPr lang="en-GB" dirty="0">
                <a:solidFill>
                  <a:srgbClr val="FF0000"/>
                </a:solidFill>
              </a:rPr>
              <a:t>obligations</a:t>
            </a:r>
            <a:r>
              <a:rPr lang="en-GB" dirty="0"/>
              <a:t> to all my fellow </a:t>
            </a:r>
            <a:r>
              <a:rPr lang="en-GB" dirty="0">
                <a:solidFill>
                  <a:srgbClr val="FF0000"/>
                </a:solidFill>
              </a:rPr>
              <a:t>human beings</a:t>
            </a:r>
          </a:p>
          <a:p>
            <a:pPr marL="0" indent="0">
              <a:buNone/>
            </a:pPr>
            <a:r>
              <a:rPr lang="en-GB" dirty="0">
                <a:solidFill>
                  <a:srgbClr val="FF0000"/>
                </a:solidFill>
              </a:rPr>
              <a:t>preserve the finest traditions </a:t>
            </a:r>
            <a:r>
              <a:rPr lang="en-GB" dirty="0"/>
              <a:t>of my calling</a:t>
            </a:r>
          </a:p>
        </p:txBody>
      </p:sp>
      <p:pic>
        <p:nvPicPr>
          <p:cNvPr id="10" name="Picture 9" descr="A picture containing clock&#10;&#10;Description automatically generated">
            <a:extLst>
              <a:ext uri="{FF2B5EF4-FFF2-40B4-BE49-F238E27FC236}">
                <a16:creationId xmlns:a16="http://schemas.microsoft.com/office/drawing/2014/main" id="{7A25266F-2758-6944-A904-A6A92E09A7A3}"/>
              </a:ext>
            </a:extLst>
          </p:cNvPr>
          <p:cNvPicPr>
            <a:picLocks noChangeAspect="1"/>
          </p:cNvPicPr>
          <p:nvPr/>
        </p:nvPicPr>
        <p:blipFill>
          <a:blip r:embed="rId13">
            <a:alphaModFix amt="11000"/>
          </a:blip>
          <a:stretch>
            <a:fillRect/>
          </a:stretch>
        </p:blipFill>
        <p:spPr>
          <a:xfrm>
            <a:off x="3816349" y="1703388"/>
            <a:ext cx="4806043" cy="4485640"/>
          </a:xfrm>
          <a:prstGeom prst="rect">
            <a:avLst/>
          </a:prstGeom>
        </p:spPr>
      </p:pic>
    </p:spTree>
    <p:extLst>
      <p:ext uri="{BB962C8B-B14F-4D97-AF65-F5344CB8AC3E}">
        <p14:creationId xmlns:p14="http://schemas.microsoft.com/office/powerpoint/2010/main" val="154733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31CA9-5525-234B-A56B-7788F3A62074}"/>
              </a:ext>
            </a:extLst>
          </p:cNvPr>
          <p:cNvSpPr>
            <a:spLocks noGrp="1"/>
          </p:cNvSpPr>
          <p:nvPr>
            <p:ph type="title"/>
          </p:nvPr>
        </p:nvSpPr>
        <p:spPr/>
        <p:txBody>
          <a:bodyPr/>
          <a:lstStyle/>
          <a:p>
            <a:r>
              <a:rPr lang="en-GB" dirty="0"/>
              <a:t>Key Variables for Consideration</a:t>
            </a:r>
          </a:p>
        </p:txBody>
      </p:sp>
      <p:pic>
        <p:nvPicPr>
          <p:cNvPr id="4" name="Content Placeholder 4">
            <a:extLst>
              <a:ext uri="{FF2B5EF4-FFF2-40B4-BE49-F238E27FC236}">
                <a16:creationId xmlns:a16="http://schemas.microsoft.com/office/drawing/2014/main" id="{FB6ECB27-419A-5C49-8C65-F7D88E99615E}"/>
              </a:ext>
            </a:extLst>
          </p:cNvPr>
          <p:cNvPicPr>
            <a:picLocks noGrp="1" noChangeAspect="1"/>
          </p:cNvPicPr>
          <p:nvPr>
            <p:ph idx="1"/>
          </p:nvPr>
        </p:nvPicPr>
        <p:blipFill>
          <a:blip r:embed="rId2"/>
          <a:stretch>
            <a:fillRect/>
          </a:stretch>
        </p:blipFill>
        <p:spPr>
          <a:xfrm>
            <a:off x="3737429" y="1690688"/>
            <a:ext cx="4717141" cy="4717141"/>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708906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CF93CA-186B-AF4E-BFD1-29850D4EFC9D}"/>
              </a:ext>
            </a:extLst>
          </p:cNvPr>
          <p:cNvSpPr>
            <a:spLocks noGrp="1"/>
          </p:cNvSpPr>
          <p:nvPr>
            <p:ph type="title"/>
          </p:nvPr>
        </p:nvSpPr>
        <p:spPr>
          <a:xfrm>
            <a:off x="831850" y="2002631"/>
            <a:ext cx="10515600" cy="2852737"/>
          </a:xfrm>
        </p:spPr>
        <p:txBody>
          <a:bodyPr anchor="ctr"/>
          <a:lstStyle/>
          <a:p>
            <a:pPr algn="ctr"/>
            <a:r>
              <a:rPr lang="en-GB" dirty="0"/>
              <a:t>Why is it important?</a:t>
            </a:r>
          </a:p>
        </p:txBody>
      </p:sp>
    </p:spTree>
    <p:extLst>
      <p:ext uri="{BB962C8B-B14F-4D97-AF65-F5344CB8AC3E}">
        <p14:creationId xmlns:p14="http://schemas.microsoft.com/office/powerpoint/2010/main" val="1595908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BAC73-56AA-9249-8182-E66B0A7E80B2}"/>
              </a:ext>
            </a:extLst>
          </p:cNvPr>
          <p:cNvSpPr>
            <a:spLocks noGrp="1"/>
          </p:cNvSpPr>
          <p:nvPr>
            <p:ph type="title"/>
          </p:nvPr>
        </p:nvSpPr>
        <p:spPr/>
        <p:txBody>
          <a:bodyPr/>
          <a:lstStyle/>
          <a:p>
            <a:r>
              <a:rPr lang="en-GB" dirty="0"/>
              <a:t>Political will / ability / competence</a:t>
            </a:r>
          </a:p>
        </p:txBody>
      </p:sp>
      <p:pic>
        <p:nvPicPr>
          <p:cNvPr id="4" name="Marcus.mp4" descr="Marcus.mp4">
            <a:hlinkClick r:id="" action="ppaction://media"/>
            <a:extLst>
              <a:ext uri="{FF2B5EF4-FFF2-40B4-BE49-F238E27FC236}">
                <a16:creationId xmlns:a16="http://schemas.microsoft.com/office/drawing/2014/main" id="{4A1EC772-039D-FD46-AC4E-228DE6B95C2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850" y="1825625"/>
            <a:ext cx="7734300" cy="4351338"/>
          </a:xfrm>
        </p:spPr>
      </p:pic>
    </p:spTree>
    <p:extLst>
      <p:ext uri="{BB962C8B-B14F-4D97-AF65-F5344CB8AC3E}">
        <p14:creationId xmlns:p14="http://schemas.microsoft.com/office/powerpoint/2010/main" val="167078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1BC0A-3AE5-DF46-8EFB-05ABB4C944FD}"/>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Overview</a:t>
            </a:r>
          </a:p>
        </p:txBody>
      </p:sp>
      <p:sp>
        <p:nvSpPr>
          <p:cNvPr id="3" name="Content Placeholder 2">
            <a:extLst>
              <a:ext uri="{FF2B5EF4-FFF2-40B4-BE49-F238E27FC236}">
                <a16:creationId xmlns:a16="http://schemas.microsoft.com/office/drawing/2014/main" id="{689703F5-2BF2-5846-AC5D-20E97D71757C}"/>
              </a:ext>
            </a:extLst>
          </p:cNvPr>
          <p:cNvSpPr>
            <a:spLocks noGrp="1"/>
          </p:cNvSpPr>
          <p:nvPr>
            <p:ph idx="1"/>
          </p:nvPr>
        </p:nvSpPr>
        <p:spPr>
          <a:xfrm>
            <a:off x="4976031" y="963877"/>
            <a:ext cx="6377769" cy="4930246"/>
          </a:xfrm>
        </p:spPr>
        <p:txBody>
          <a:bodyPr anchor="ctr">
            <a:normAutofit/>
          </a:bodyPr>
          <a:lstStyle/>
          <a:p>
            <a:r>
              <a:rPr lang="en-US" sz="2400" dirty="0"/>
              <a:t>I already know all this</a:t>
            </a:r>
          </a:p>
          <a:p>
            <a:r>
              <a:rPr lang="en-US" sz="2400" dirty="0"/>
              <a:t>Why bother?</a:t>
            </a:r>
          </a:p>
          <a:p>
            <a:r>
              <a:rPr lang="en-US" sz="2400" dirty="0"/>
              <a:t>What?</a:t>
            </a:r>
          </a:p>
          <a:p>
            <a:r>
              <a:rPr lang="en-US" sz="2400" dirty="0"/>
              <a:t>Why is it important?</a:t>
            </a:r>
          </a:p>
          <a:p>
            <a:r>
              <a:rPr lang="en-US" sz="2400" dirty="0"/>
              <a:t>What are the risks?</a:t>
            </a:r>
          </a:p>
          <a:p>
            <a:r>
              <a:rPr lang="en-US" sz="2400" dirty="0"/>
              <a:t>What do we need then?</a:t>
            </a:r>
          </a:p>
          <a:p>
            <a:r>
              <a:rPr lang="en-US" sz="2400" dirty="0"/>
              <a:t>Final thoughts and Q&amp;A</a:t>
            </a:r>
          </a:p>
        </p:txBody>
      </p:sp>
    </p:spTree>
    <p:extLst>
      <p:ext uri="{BB962C8B-B14F-4D97-AF65-F5344CB8AC3E}">
        <p14:creationId xmlns:p14="http://schemas.microsoft.com/office/powerpoint/2010/main" val="149516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0188BE0-A615-6D44-BE3D-18DBA5A1B951}"/>
              </a:ext>
            </a:extLst>
          </p:cNvPr>
          <p:cNvPicPr>
            <a:picLocks noGrp="1" noChangeAspect="1"/>
          </p:cNvPicPr>
          <p:nvPr>
            <p:ph idx="1"/>
          </p:nvPr>
        </p:nvPicPr>
        <p:blipFill>
          <a:blip r:embed="rId2"/>
          <a:stretch>
            <a:fillRect/>
          </a:stretch>
        </p:blipFill>
        <p:spPr>
          <a:xfrm>
            <a:off x="1582057" y="122489"/>
            <a:ext cx="9027886" cy="6613021"/>
          </a:xfrm>
          <a:prstGeom prst="rect">
            <a:avLst/>
          </a:prstGeom>
        </p:spPr>
      </p:pic>
    </p:spTree>
    <p:extLst>
      <p:ext uri="{BB962C8B-B14F-4D97-AF65-F5344CB8AC3E}">
        <p14:creationId xmlns:p14="http://schemas.microsoft.com/office/powerpoint/2010/main" val="395834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CF93CA-186B-AF4E-BFD1-29850D4EFC9D}"/>
              </a:ext>
            </a:extLst>
          </p:cNvPr>
          <p:cNvSpPr>
            <a:spLocks noGrp="1"/>
          </p:cNvSpPr>
          <p:nvPr>
            <p:ph type="title"/>
          </p:nvPr>
        </p:nvSpPr>
        <p:spPr>
          <a:xfrm>
            <a:off x="831850" y="2002631"/>
            <a:ext cx="10515600" cy="2852737"/>
          </a:xfrm>
        </p:spPr>
        <p:txBody>
          <a:bodyPr anchor="ctr"/>
          <a:lstStyle/>
          <a:p>
            <a:pPr algn="ctr"/>
            <a:r>
              <a:rPr lang="en-GB" dirty="0"/>
              <a:t>What are the risks?</a:t>
            </a:r>
          </a:p>
        </p:txBody>
      </p:sp>
    </p:spTree>
    <p:extLst>
      <p:ext uri="{BB962C8B-B14F-4D97-AF65-F5344CB8AC3E}">
        <p14:creationId xmlns:p14="http://schemas.microsoft.com/office/powerpoint/2010/main" val="2721751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1270A88-5041-C44C-A5C6-F3B0E978AC6A}"/>
              </a:ext>
            </a:extLst>
          </p:cNvPr>
          <p:cNvPicPr>
            <a:picLocks noGrp="1" noChangeAspect="1"/>
          </p:cNvPicPr>
          <p:nvPr>
            <p:ph idx="1"/>
          </p:nvPr>
        </p:nvPicPr>
        <p:blipFill>
          <a:blip r:embed="rId2"/>
          <a:stretch>
            <a:fillRect/>
          </a:stretch>
        </p:blipFill>
        <p:spPr>
          <a:xfrm>
            <a:off x="2177143" y="562762"/>
            <a:ext cx="7112907" cy="5443318"/>
          </a:xfrm>
          <a:prstGeom prst="rect">
            <a:avLst/>
          </a:prstGeom>
        </p:spPr>
      </p:pic>
    </p:spTree>
    <p:extLst>
      <p:ext uri="{BB962C8B-B14F-4D97-AF65-F5344CB8AC3E}">
        <p14:creationId xmlns:p14="http://schemas.microsoft.com/office/powerpoint/2010/main" val="3361067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0CB66B95-EDBB-9643-846C-340C7FB0B4E8}"/>
              </a:ext>
            </a:extLst>
          </p:cNvPr>
          <p:cNvGraphicFramePr>
            <a:graphicFrameLocks noGrp="1"/>
          </p:cNvGraphicFramePr>
          <p:nvPr>
            <p:ph idx="1"/>
            <p:extLst>
              <p:ext uri="{D42A27DB-BD31-4B8C-83A1-F6EECF244321}">
                <p14:modId xmlns:p14="http://schemas.microsoft.com/office/powerpoint/2010/main" val="433132250"/>
              </p:ext>
            </p:extLst>
          </p:nvPr>
        </p:nvGraphicFramePr>
        <p:xfrm>
          <a:off x="-566057" y="0"/>
          <a:ext cx="11919857"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931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C2EDF-BF4C-DD49-ADF3-85E5AA415CAA}"/>
              </a:ext>
            </a:extLst>
          </p:cNvPr>
          <p:cNvSpPr>
            <a:spLocks noGrp="1"/>
          </p:cNvSpPr>
          <p:nvPr>
            <p:ph type="title"/>
          </p:nvPr>
        </p:nvSpPr>
        <p:spPr/>
        <p:txBody>
          <a:bodyPr/>
          <a:lstStyle/>
          <a:p>
            <a:endParaRPr lang="en-GB"/>
          </a:p>
        </p:txBody>
      </p:sp>
      <p:sp>
        <p:nvSpPr>
          <p:cNvPr id="5" name="Content Placeholder 4">
            <a:extLst>
              <a:ext uri="{FF2B5EF4-FFF2-40B4-BE49-F238E27FC236}">
                <a16:creationId xmlns:a16="http://schemas.microsoft.com/office/drawing/2014/main" id="{89C11768-B06F-1144-8027-D7C7324C93B6}"/>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F286A414-06A0-E745-949A-2C57FBBFBB60}"/>
              </a:ext>
            </a:extLst>
          </p:cNvPr>
          <p:cNvPicPr>
            <a:picLocks noChangeAspect="1"/>
          </p:cNvPicPr>
          <p:nvPr/>
        </p:nvPicPr>
        <p:blipFill>
          <a:blip r:embed="rId2"/>
          <a:stretch>
            <a:fillRect/>
          </a:stretch>
        </p:blipFill>
        <p:spPr>
          <a:xfrm>
            <a:off x="534315" y="0"/>
            <a:ext cx="11492585" cy="6858000"/>
          </a:xfrm>
          <a:prstGeom prst="rect">
            <a:avLst/>
          </a:prstGeom>
        </p:spPr>
      </p:pic>
    </p:spTree>
    <p:extLst>
      <p:ext uri="{BB962C8B-B14F-4D97-AF65-F5344CB8AC3E}">
        <p14:creationId xmlns:p14="http://schemas.microsoft.com/office/powerpoint/2010/main" val="280761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CF93CA-186B-AF4E-BFD1-29850D4EFC9D}"/>
              </a:ext>
            </a:extLst>
          </p:cNvPr>
          <p:cNvSpPr>
            <a:spLocks noGrp="1"/>
          </p:cNvSpPr>
          <p:nvPr>
            <p:ph type="title"/>
          </p:nvPr>
        </p:nvSpPr>
        <p:spPr>
          <a:xfrm>
            <a:off x="831850" y="2002631"/>
            <a:ext cx="10515600" cy="2852737"/>
          </a:xfrm>
        </p:spPr>
        <p:txBody>
          <a:bodyPr anchor="ctr"/>
          <a:lstStyle/>
          <a:p>
            <a:pPr algn="ctr"/>
            <a:r>
              <a:rPr lang="en-GB" dirty="0"/>
              <a:t>What do we need then?</a:t>
            </a:r>
          </a:p>
        </p:txBody>
      </p:sp>
    </p:spTree>
    <p:extLst>
      <p:ext uri="{BB962C8B-B14F-4D97-AF65-F5344CB8AC3E}">
        <p14:creationId xmlns:p14="http://schemas.microsoft.com/office/powerpoint/2010/main" val="1727037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B76E-89A9-A74D-906E-0B94889CCD68}"/>
              </a:ext>
            </a:extLst>
          </p:cNvPr>
          <p:cNvSpPr>
            <a:spLocks noGrp="1"/>
          </p:cNvSpPr>
          <p:nvPr>
            <p:ph type="title"/>
          </p:nvPr>
        </p:nvSpPr>
        <p:spPr/>
        <p:txBody>
          <a:bodyPr/>
          <a:lstStyle/>
          <a:p>
            <a:r>
              <a:rPr lang="en-GB" dirty="0"/>
              <a:t>Code of Conduct Distillation:</a:t>
            </a:r>
            <a:br>
              <a:rPr lang="en-GB" dirty="0"/>
            </a:br>
            <a:r>
              <a:rPr lang="en-GB" dirty="0"/>
              <a:t>Values</a:t>
            </a:r>
          </a:p>
        </p:txBody>
      </p:sp>
      <p:graphicFrame>
        <p:nvGraphicFramePr>
          <p:cNvPr id="8" name="Diagram 7">
            <a:extLst>
              <a:ext uri="{FF2B5EF4-FFF2-40B4-BE49-F238E27FC236}">
                <a16:creationId xmlns:a16="http://schemas.microsoft.com/office/drawing/2014/main" id="{7C8896D6-962C-3748-B101-CD490A88D365}"/>
              </a:ext>
            </a:extLst>
          </p:cNvPr>
          <p:cNvGraphicFramePr/>
          <p:nvPr>
            <p:extLst>
              <p:ext uri="{D42A27DB-BD31-4B8C-83A1-F6EECF244321}">
                <p14:modId xmlns:p14="http://schemas.microsoft.com/office/powerpoint/2010/main" val="1729334577"/>
              </p:ext>
            </p:extLst>
          </p:nvPr>
        </p:nvGraphicFramePr>
        <p:xfrm>
          <a:off x="2365829" y="1486430"/>
          <a:ext cx="7620000" cy="50064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2365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74454-65DD-B446-99C2-AA9FA7B83808}"/>
              </a:ext>
            </a:extLst>
          </p:cNvPr>
          <p:cNvSpPr>
            <a:spLocks noGrp="1"/>
          </p:cNvSpPr>
          <p:nvPr>
            <p:ph type="title"/>
          </p:nvPr>
        </p:nvSpPr>
        <p:spPr/>
        <p:txBody>
          <a:bodyPr/>
          <a:lstStyle/>
          <a:p>
            <a:r>
              <a:rPr lang="en-GB" dirty="0"/>
              <a:t>Code of Conduct Distillation:</a:t>
            </a:r>
            <a:br>
              <a:rPr lang="en-GB" dirty="0"/>
            </a:br>
            <a:r>
              <a:rPr lang="en-GB" dirty="0"/>
              <a:t>Stakeholders</a:t>
            </a:r>
          </a:p>
        </p:txBody>
      </p:sp>
      <p:graphicFrame>
        <p:nvGraphicFramePr>
          <p:cNvPr id="4" name="Content Placeholder 3">
            <a:extLst>
              <a:ext uri="{FF2B5EF4-FFF2-40B4-BE49-F238E27FC236}">
                <a16:creationId xmlns:a16="http://schemas.microsoft.com/office/drawing/2014/main" id="{1307534D-2A11-9A41-B55D-4EC4C6BB0217}"/>
              </a:ext>
            </a:extLst>
          </p:cNvPr>
          <p:cNvGraphicFramePr>
            <a:graphicFrameLocks noGrp="1"/>
          </p:cNvGraphicFramePr>
          <p:nvPr>
            <p:ph idx="1"/>
            <p:extLst>
              <p:ext uri="{D42A27DB-BD31-4B8C-83A1-F6EECF244321}">
                <p14:modId xmlns:p14="http://schemas.microsoft.com/office/powerpoint/2010/main" val="9673701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4409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CF93CA-186B-AF4E-BFD1-29850D4EFC9D}"/>
              </a:ext>
            </a:extLst>
          </p:cNvPr>
          <p:cNvSpPr>
            <a:spLocks noGrp="1"/>
          </p:cNvSpPr>
          <p:nvPr>
            <p:ph type="title"/>
          </p:nvPr>
        </p:nvSpPr>
        <p:spPr>
          <a:xfrm>
            <a:off x="831850" y="2002631"/>
            <a:ext cx="10515600" cy="2852737"/>
          </a:xfrm>
        </p:spPr>
        <p:txBody>
          <a:bodyPr anchor="ctr"/>
          <a:lstStyle/>
          <a:p>
            <a:pPr algn="ctr"/>
            <a:r>
              <a:rPr lang="en-GB" dirty="0"/>
              <a:t>Final thoughts</a:t>
            </a:r>
          </a:p>
        </p:txBody>
      </p:sp>
      <p:sp>
        <p:nvSpPr>
          <p:cNvPr id="5" name="Text Placeholder 4">
            <a:extLst>
              <a:ext uri="{FF2B5EF4-FFF2-40B4-BE49-F238E27FC236}">
                <a16:creationId xmlns:a16="http://schemas.microsoft.com/office/drawing/2014/main" id="{CA8E7899-5555-E140-8DCD-029DED40E655}"/>
              </a:ext>
            </a:extLst>
          </p:cNvPr>
          <p:cNvSpPr>
            <a:spLocks noGrp="1"/>
          </p:cNvSpPr>
          <p:nvPr>
            <p:ph type="body" idx="1"/>
          </p:nvPr>
        </p:nvSpPr>
        <p:spPr/>
        <p:txBody>
          <a:bodyPr/>
          <a:lstStyle/>
          <a:p>
            <a:pPr algn="ctr"/>
            <a:r>
              <a:rPr lang="en-GB" dirty="0"/>
              <a:t>(and questions)</a:t>
            </a:r>
          </a:p>
        </p:txBody>
      </p:sp>
    </p:spTree>
    <p:extLst>
      <p:ext uri="{BB962C8B-B14F-4D97-AF65-F5344CB8AC3E}">
        <p14:creationId xmlns:p14="http://schemas.microsoft.com/office/powerpoint/2010/main" val="1311233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883D63C-B06E-E746-B661-25BB1FEEBECE}"/>
              </a:ext>
            </a:extLst>
          </p:cNvPr>
          <p:cNvGraphicFramePr/>
          <p:nvPr>
            <p:extLst>
              <p:ext uri="{D42A27DB-BD31-4B8C-83A1-F6EECF244321}">
                <p14:modId xmlns:p14="http://schemas.microsoft.com/office/powerpoint/2010/main" val="3431533239"/>
              </p:ext>
            </p:extLst>
          </p:nvPr>
        </p:nvGraphicFramePr>
        <p:xfrm>
          <a:off x="188685" y="153609"/>
          <a:ext cx="11408229" cy="63778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006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CF93CA-186B-AF4E-BFD1-29850D4EFC9D}"/>
              </a:ext>
            </a:extLst>
          </p:cNvPr>
          <p:cNvSpPr>
            <a:spLocks noGrp="1"/>
          </p:cNvSpPr>
          <p:nvPr>
            <p:ph type="title"/>
          </p:nvPr>
        </p:nvSpPr>
        <p:spPr>
          <a:xfrm>
            <a:off x="831850" y="2002631"/>
            <a:ext cx="10515600" cy="2852737"/>
          </a:xfrm>
        </p:spPr>
        <p:txBody>
          <a:bodyPr anchor="ctr"/>
          <a:lstStyle/>
          <a:p>
            <a:pPr algn="ctr"/>
            <a:r>
              <a:rPr lang="en-GB" dirty="0"/>
              <a:t>Aileen covered this already</a:t>
            </a:r>
          </a:p>
        </p:txBody>
      </p:sp>
      <p:sp>
        <p:nvSpPr>
          <p:cNvPr id="5" name="Text Placeholder 4">
            <a:extLst>
              <a:ext uri="{FF2B5EF4-FFF2-40B4-BE49-F238E27FC236}">
                <a16:creationId xmlns:a16="http://schemas.microsoft.com/office/drawing/2014/main" id="{CA8E7899-5555-E140-8DCD-029DED40E655}"/>
              </a:ext>
            </a:extLst>
          </p:cNvPr>
          <p:cNvSpPr>
            <a:spLocks noGrp="1"/>
          </p:cNvSpPr>
          <p:nvPr>
            <p:ph type="body" idx="1"/>
          </p:nvPr>
        </p:nvSpPr>
        <p:spPr/>
        <p:txBody>
          <a:bodyPr/>
          <a:lstStyle/>
          <a:p>
            <a:pPr algn="ctr"/>
            <a:r>
              <a:rPr lang="en-GB" dirty="0"/>
              <a:t>(…very well and very thoroughly)</a:t>
            </a:r>
          </a:p>
          <a:p>
            <a:pPr algn="ctr"/>
            <a:r>
              <a:rPr lang="en-GB" dirty="0"/>
              <a:t>I already Git pulled the DE3 notes!</a:t>
            </a:r>
          </a:p>
        </p:txBody>
      </p:sp>
    </p:spTree>
    <p:extLst>
      <p:ext uri="{BB962C8B-B14F-4D97-AF65-F5344CB8AC3E}">
        <p14:creationId xmlns:p14="http://schemas.microsoft.com/office/powerpoint/2010/main" val="79892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EF3FC-262E-0A48-9F48-5D9091F913DD}"/>
              </a:ext>
            </a:extLst>
          </p:cNvPr>
          <p:cNvSpPr>
            <a:spLocks noGrp="1"/>
          </p:cNvSpPr>
          <p:nvPr>
            <p:ph type="title"/>
          </p:nvPr>
        </p:nvSpPr>
        <p:spPr>
          <a:xfrm>
            <a:off x="960100" y="978102"/>
            <a:ext cx="10588434" cy="1062644"/>
          </a:xfrm>
        </p:spPr>
        <p:txBody>
          <a:bodyPr anchor="b">
            <a:normAutofit/>
          </a:bodyPr>
          <a:lstStyle/>
          <a:p>
            <a:r>
              <a:rPr lang="en-GB" dirty="0" err="1"/>
              <a:t>DataKind</a:t>
            </a:r>
            <a:r>
              <a:rPr lang="en-GB" dirty="0"/>
              <a:t> Code</a:t>
            </a:r>
          </a:p>
        </p:txBody>
      </p:sp>
      <p:sp>
        <p:nvSpPr>
          <p:cNvPr id="3" name="Content Placeholder 2">
            <a:extLst>
              <a:ext uri="{FF2B5EF4-FFF2-40B4-BE49-F238E27FC236}">
                <a16:creationId xmlns:a16="http://schemas.microsoft.com/office/drawing/2014/main" id="{2F579E9A-C6DF-C342-853B-54D0E935AC4D}"/>
              </a:ext>
            </a:extLst>
          </p:cNvPr>
          <p:cNvSpPr>
            <a:spLocks noGrp="1"/>
          </p:cNvSpPr>
          <p:nvPr>
            <p:ph idx="1"/>
          </p:nvPr>
        </p:nvSpPr>
        <p:spPr>
          <a:xfrm>
            <a:off x="4955354" y="2682433"/>
            <a:ext cx="6282169" cy="3215749"/>
          </a:xfrm>
        </p:spPr>
        <p:txBody>
          <a:bodyPr>
            <a:normAutofit/>
          </a:bodyPr>
          <a:lstStyle/>
          <a:p>
            <a:pPr marL="457200" indent="-457200" fontAlgn="base">
              <a:buFont typeface="+mj-lt"/>
              <a:buAutoNum type="arabicPeriod"/>
            </a:pPr>
            <a:r>
              <a:rPr lang="en-GB" sz="2000" b="1" dirty="0"/>
              <a:t>I will actively seek to consider harms and benefits of my work with </a:t>
            </a:r>
            <a:r>
              <a:rPr lang="en-GB" sz="2000" b="1" dirty="0" err="1"/>
              <a:t>DataKind</a:t>
            </a:r>
            <a:r>
              <a:rPr lang="en-GB" sz="2000" b="1" dirty="0"/>
              <a:t> UK.</a:t>
            </a:r>
          </a:p>
          <a:p>
            <a:pPr marL="457200" indent="-457200" fontAlgn="base">
              <a:buFont typeface="+mj-lt"/>
              <a:buAutoNum type="arabicPeriod"/>
            </a:pPr>
            <a:r>
              <a:rPr lang="en-GB" sz="2000" b="1" dirty="0"/>
              <a:t>I will actively seek to understand the context of the data and tools I use.</a:t>
            </a:r>
          </a:p>
          <a:p>
            <a:pPr marL="457200" indent="-457200" fontAlgn="base">
              <a:buFont typeface="+mj-lt"/>
              <a:buAutoNum type="arabicPeriod"/>
            </a:pPr>
            <a:r>
              <a:rPr lang="en-GB" sz="2000" b="1" dirty="0"/>
              <a:t>I will enable others to understand the data and analysis choices I have made, now and in the future.</a:t>
            </a:r>
          </a:p>
          <a:p>
            <a:pPr marL="457200" indent="-457200" fontAlgn="base">
              <a:buFont typeface="+mj-lt"/>
              <a:buAutoNum type="arabicPeriod"/>
            </a:pPr>
            <a:r>
              <a:rPr lang="en-GB" sz="2000" b="1" dirty="0"/>
              <a:t>I will actively seek to understand my own limits and the limits of the organisations involved.</a:t>
            </a:r>
          </a:p>
          <a:p>
            <a:pPr marL="457200" indent="-457200" fontAlgn="base">
              <a:buFont typeface="+mj-lt"/>
              <a:buAutoNum type="arabicPeriod"/>
            </a:pPr>
            <a:r>
              <a:rPr lang="en-GB" sz="2000" b="1" dirty="0"/>
              <a:t>I will debate and discuss ethical choices</a:t>
            </a:r>
          </a:p>
          <a:p>
            <a:endParaRPr lang="en-GB" sz="2000" dirty="0"/>
          </a:p>
        </p:txBody>
      </p:sp>
      <p:pic>
        <p:nvPicPr>
          <p:cNvPr id="5" name="Content Placeholder 3">
            <a:extLst>
              <a:ext uri="{FF2B5EF4-FFF2-40B4-BE49-F238E27FC236}">
                <a16:creationId xmlns:a16="http://schemas.microsoft.com/office/drawing/2014/main" id="{6B6D60FB-107A-9448-B581-84B7DF018C39}"/>
              </a:ext>
            </a:extLst>
          </p:cNvPr>
          <p:cNvPicPr>
            <a:picLocks noGrp="1" noChangeAspect="1"/>
          </p:cNvPicPr>
          <p:nvPr>
            <p:ph idx="4294967295"/>
          </p:nvPr>
        </p:nvPicPr>
        <p:blipFill rotWithShape="1">
          <a:blip r:embed="rId2"/>
          <a:srcRect r="1" b="3293"/>
          <a:stretch/>
        </p:blipFill>
        <p:spPr>
          <a:xfrm>
            <a:off x="0" y="2811463"/>
            <a:ext cx="3365500" cy="1390650"/>
          </a:xfrm>
          <a:prstGeom prst="rect">
            <a:avLst/>
          </a:prstGeom>
        </p:spPr>
      </p:pic>
    </p:spTree>
    <p:extLst>
      <p:ext uri="{BB962C8B-B14F-4D97-AF65-F5344CB8AC3E}">
        <p14:creationId xmlns:p14="http://schemas.microsoft.com/office/powerpoint/2010/main" val="1301995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CF93CA-186B-AF4E-BFD1-29850D4EFC9D}"/>
              </a:ext>
            </a:extLst>
          </p:cNvPr>
          <p:cNvSpPr>
            <a:spLocks noGrp="1"/>
          </p:cNvSpPr>
          <p:nvPr>
            <p:ph type="title"/>
          </p:nvPr>
        </p:nvSpPr>
        <p:spPr>
          <a:xfrm>
            <a:off x="831850" y="2002631"/>
            <a:ext cx="10515600" cy="2852737"/>
          </a:xfrm>
        </p:spPr>
        <p:txBody>
          <a:bodyPr anchor="ctr"/>
          <a:lstStyle/>
          <a:p>
            <a:pPr algn="ctr"/>
            <a:r>
              <a:rPr lang="en-GB" dirty="0"/>
              <a:t>Why bother?</a:t>
            </a:r>
          </a:p>
        </p:txBody>
      </p:sp>
    </p:spTree>
    <p:extLst>
      <p:ext uri="{BB962C8B-B14F-4D97-AF65-F5344CB8AC3E}">
        <p14:creationId xmlns:p14="http://schemas.microsoft.com/office/powerpoint/2010/main" val="205271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ABFD6-E11A-F04D-87B8-DB0FEBEED8F4}"/>
              </a:ext>
            </a:extLst>
          </p:cNvPr>
          <p:cNvSpPr>
            <a:spLocks noGrp="1"/>
          </p:cNvSpPr>
          <p:nvPr>
            <p:ph type="title"/>
          </p:nvPr>
        </p:nvSpPr>
        <p:spPr/>
        <p:txBody>
          <a:bodyPr/>
          <a:lstStyle/>
          <a:p>
            <a:r>
              <a:rPr lang="en-GB" dirty="0"/>
              <a:t>Humans versus robots</a:t>
            </a:r>
          </a:p>
        </p:txBody>
      </p:sp>
      <p:pic>
        <p:nvPicPr>
          <p:cNvPr id="4" name="Content Placeholder 3">
            <a:extLst>
              <a:ext uri="{FF2B5EF4-FFF2-40B4-BE49-F238E27FC236}">
                <a16:creationId xmlns:a16="http://schemas.microsoft.com/office/drawing/2014/main" id="{E6BF1D0E-E14E-764D-94DB-F2E0290A81CA}"/>
              </a:ext>
            </a:extLst>
          </p:cNvPr>
          <p:cNvPicPr>
            <a:picLocks noGrp="1" noChangeAspect="1"/>
          </p:cNvPicPr>
          <p:nvPr>
            <p:ph idx="1"/>
          </p:nvPr>
        </p:nvPicPr>
        <p:blipFill>
          <a:blip r:embed="rId4"/>
          <a:stretch>
            <a:fillRect/>
          </a:stretch>
        </p:blipFill>
        <p:spPr>
          <a:xfrm>
            <a:off x="838200" y="1690687"/>
            <a:ext cx="2877869" cy="4351338"/>
          </a:xfrm>
          <a:prstGeom prst="rect">
            <a:avLst/>
          </a:prstGeom>
        </p:spPr>
      </p:pic>
      <p:pic>
        <p:nvPicPr>
          <p:cNvPr id="5" name="Robocop (original) - Prime Directives" descr="Robocop (original) - Prime Directives">
            <a:hlinkClick r:id="" action="ppaction://media"/>
            <a:extLst>
              <a:ext uri="{FF2B5EF4-FFF2-40B4-BE49-F238E27FC236}">
                <a16:creationId xmlns:a16="http://schemas.microsoft.com/office/drawing/2014/main" id="{00735B08-1B7A-5A4A-9ADE-0B4107AD47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52686" y="1768815"/>
            <a:ext cx="6763318" cy="4227074"/>
          </a:xfrm>
          <a:prstGeom prst="rect">
            <a:avLst/>
          </a:prstGeom>
        </p:spPr>
      </p:pic>
    </p:spTree>
    <p:extLst>
      <p:ext uri="{BB962C8B-B14F-4D97-AF65-F5344CB8AC3E}">
        <p14:creationId xmlns:p14="http://schemas.microsoft.com/office/powerpoint/2010/main" val="128119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3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CF93CA-186B-AF4E-BFD1-29850D4EFC9D}"/>
              </a:ext>
            </a:extLst>
          </p:cNvPr>
          <p:cNvSpPr>
            <a:spLocks noGrp="1"/>
          </p:cNvSpPr>
          <p:nvPr>
            <p:ph type="title"/>
          </p:nvPr>
        </p:nvSpPr>
        <p:spPr>
          <a:xfrm>
            <a:off x="831850" y="2002631"/>
            <a:ext cx="10515600" cy="2852737"/>
          </a:xfrm>
        </p:spPr>
        <p:txBody>
          <a:bodyPr anchor="ctr"/>
          <a:lstStyle/>
          <a:p>
            <a:pPr algn="ctr"/>
            <a:r>
              <a:rPr lang="en-GB" dirty="0"/>
              <a:t>What is already in place?</a:t>
            </a:r>
          </a:p>
        </p:txBody>
      </p:sp>
    </p:spTree>
    <p:extLst>
      <p:ext uri="{BB962C8B-B14F-4D97-AF65-F5344CB8AC3E}">
        <p14:creationId xmlns:p14="http://schemas.microsoft.com/office/powerpoint/2010/main" val="1201604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A708C-1037-7240-8567-81F0BAE060B7}"/>
              </a:ext>
            </a:extLst>
          </p:cNvPr>
          <p:cNvSpPr>
            <a:spLocks noGrp="1"/>
          </p:cNvSpPr>
          <p:nvPr>
            <p:ph type="title"/>
          </p:nvPr>
        </p:nvSpPr>
        <p:spPr/>
        <p:txBody>
          <a:bodyPr/>
          <a:lstStyle/>
          <a:p>
            <a:r>
              <a:rPr lang="en-US" dirty="0"/>
              <a:t>Who do I pay attention to?</a:t>
            </a:r>
          </a:p>
        </p:txBody>
      </p:sp>
      <p:pic>
        <p:nvPicPr>
          <p:cNvPr id="4" name="Content Placeholder 3">
            <a:extLst>
              <a:ext uri="{FF2B5EF4-FFF2-40B4-BE49-F238E27FC236}">
                <a16:creationId xmlns:a16="http://schemas.microsoft.com/office/drawing/2014/main" id="{1B62FF24-6F68-7D4B-8443-3C8CA70073D8}"/>
              </a:ext>
            </a:extLst>
          </p:cNvPr>
          <p:cNvPicPr>
            <a:picLocks noGrp="1" noChangeAspect="1"/>
          </p:cNvPicPr>
          <p:nvPr>
            <p:ph idx="1"/>
          </p:nvPr>
        </p:nvPicPr>
        <p:blipFill>
          <a:blip r:embed="rId2"/>
          <a:stretch>
            <a:fillRect/>
          </a:stretch>
        </p:blipFill>
        <p:spPr>
          <a:xfrm>
            <a:off x="268860" y="2250482"/>
            <a:ext cx="3436027" cy="2880815"/>
          </a:xfrm>
          <a:prstGeom prst="rect">
            <a:avLst/>
          </a:prstGeom>
        </p:spPr>
      </p:pic>
      <p:pic>
        <p:nvPicPr>
          <p:cNvPr id="6" name="Picture 5">
            <a:extLst>
              <a:ext uri="{FF2B5EF4-FFF2-40B4-BE49-F238E27FC236}">
                <a16:creationId xmlns:a16="http://schemas.microsoft.com/office/drawing/2014/main" id="{8679489E-AF2B-5846-B2C5-536C391A7D5B}"/>
              </a:ext>
            </a:extLst>
          </p:cNvPr>
          <p:cNvPicPr>
            <a:picLocks noChangeAspect="1"/>
          </p:cNvPicPr>
          <p:nvPr/>
        </p:nvPicPr>
        <p:blipFill>
          <a:blip r:embed="rId3"/>
          <a:stretch>
            <a:fillRect/>
          </a:stretch>
        </p:blipFill>
        <p:spPr>
          <a:xfrm>
            <a:off x="4377987" y="2503439"/>
            <a:ext cx="3436026" cy="2374900"/>
          </a:xfrm>
          <a:prstGeom prst="rect">
            <a:avLst/>
          </a:prstGeom>
        </p:spPr>
      </p:pic>
      <p:pic>
        <p:nvPicPr>
          <p:cNvPr id="8" name="Picture 7">
            <a:extLst>
              <a:ext uri="{FF2B5EF4-FFF2-40B4-BE49-F238E27FC236}">
                <a16:creationId xmlns:a16="http://schemas.microsoft.com/office/drawing/2014/main" id="{8719045C-F4F9-0A4B-AFAF-78D822D2CF5B}"/>
              </a:ext>
            </a:extLst>
          </p:cNvPr>
          <p:cNvPicPr>
            <a:picLocks noChangeAspect="1"/>
          </p:cNvPicPr>
          <p:nvPr/>
        </p:nvPicPr>
        <p:blipFill>
          <a:blip r:embed="rId4"/>
          <a:stretch>
            <a:fillRect/>
          </a:stretch>
        </p:blipFill>
        <p:spPr>
          <a:xfrm>
            <a:off x="8929072" y="2322332"/>
            <a:ext cx="2424727" cy="705500"/>
          </a:xfrm>
          <a:prstGeom prst="rect">
            <a:avLst/>
          </a:prstGeom>
          <a:solidFill>
            <a:schemeClr val="accent5"/>
          </a:solidFill>
        </p:spPr>
      </p:pic>
      <p:pic>
        <p:nvPicPr>
          <p:cNvPr id="13" name="Content Placeholder 4">
            <a:extLst>
              <a:ext uri="{FF2B5EF4-FFF2-40B4-BE49-F238E27FC236}">
                <a16:creationId xmlns:a16="http://schemas.microsoft.com/office/drawing/2014/main" id="{481AF786-C895-B449-B686-BDEDAA9DAA3A}"/>
              </a:ext>
            </a:extLst>
          </p:cNvPr>
          <p:cNvPicPr>
            <a:picLocks noChangeAspect="1"/>
          </p:cNvPicPr>
          <p:nvPr/>
        </p:nvPicPr>
        <p:blipFill>
          <a:blip r:embed="rId5"/>
          <a:stretch>
            <a:fillRect/>
          </a:stretch>
        </p:blipFill>
        <p:spPr>
          <a:xfrm>
            <a:off x="8929073" y="4179722"/>
            <a:ext cx="2424727" cy="2302267"/>
          </a:xfrm>
          <a:prstGeom prst="rect">
            <a:avLst/>
          </a:prstGeom>
        </p:spPr>
      </p:pic>
      <p:pic>
        <p:nvPicPr>
          <p:cNvPr id="14" name="Picture 13">
            <a:extLst>
              <a:ext uri="{FF2B5EF4-FFF2-40B4-BE49-F238E27FC236}">
                <a16:creationId xmlns:a16="http://schemas.microsoft.com/office/drawing/2014/main" id="{5604BF21-39E6-E34D-BFD2-03C0CC3C2672}"/>
              </a:ext>
            </a:extLst>
          </p:cNvPr>
          <p:cNvPicPr>
            <a:picLocks noChangeAspect="1"/>
          </p:cNvPicPr>
          <p:nvPr/>
        </p:nvPicPr>
        <p:blipFill>
          <a:blip r:embed="rId6"/>
          <a:stretch>
            <a:fillRect/>
          </a:stretch>
        </p:blipFill>
        <p:spPr>
          <a:xfrm>
            <a:off x="4377987" y="5070476"/>
            <a:ext cx="4254496" cy="1422399"/>
          </a:xfrm>
          <a:prstGeom prst="rect">
            <a:avLst/>
          </a:prstGeom>
        </p:spPr>
      </p:pic>
      <p:pic>
        <p:nvPicPr>
          <p:cNvPr id="15" name="Picture 14">
            <a:extLst>
              <a:ext uri="{FF2B5EF4-FFF2-40B4-BE49-F238E27FC236}">
                <a16:creationId xmlns:a16="http://schemas.microsoft.com/office/drawing/2014/main" id="{7C042BBD-B489-C040-87BC-5B7765E10A18}"/>
              </a:ext>
            </a:extLst>
          </p:cNvPr>
          <p:cNvPicPr>
            <a:picLocks noChangeAspect="1"/>
          </p:cNvPicPr>
          <p:nvPr/>
        </p:nvPicPr>
        <p:blipFill>
          <a:blip r:embed="rId7"/>
          <a:stretch>
            <a:fillRect/>
          </a:stretch>
        </p:blipFill>
        <p:spPr>
          <a:xfrm>
            <a:off x="1622087" y="5516789"/>
            <a:ext cx="2082800" cy="965200"/>
          </a:xfrm>
          <a:prstGeom prst="rect">
            <a:avLst/>
          </a:prstGeom>
        </p:spPr>
      </p:pic>
    </p:spTree>
    <p:extLst>
      <p:ext uri="{BB962C8B-B14F-4D97-AF65-F5344CB8AC3E}">
        <p14:creationId xmlns:p14="http://schemas.microsoft.com/office/powerpoint/2010/main" val="289430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5" presetClass="exit" presetSubtype="0" fill="hold" nodeType="clickEffect">
                                  <p:stCondLst>
                                    <p:cond delay="0"/>
                                  </p:stCondLst>
                                  <p:childTnLst>
                                    <p:animEffect transition="out" filter="fade">
                                      <p:cBhvr>
                                        <p:cTn id="42" dur="2000"/>
                                        <p:tgtEl>
                                          <p:spTgt spid="4"/>
                                        </p:tgtEl>
                                      </p:cBhvr>
                                    </p:animEffect>
                                    <p:anim calcmode="lin" valueType="num">
                                      <p:cBhvr>
                                        <p:cTn id="43" dur="2000"/>
                                        <p:tgtEl>
                                          <p:spTgt spid="4"/>
                                        </p:tgtEl>
                                        <p:attrNameLst>
                                          <p:attrName>style.rotation</p:attrName>
                                        </p:attrNameLst>
                                      </p:cBhvr>
                                      <p:tavLst>
                                        <p:tav tm="0">
                                          <p:val>
                                            <p:fltVal val="0"/>
                                          </p:val>
                                        </p:tav>
                                        <p:tav tm="100000">
                                          <p:val>
                                            <p:fltVal val="720"/>
                                          </p:val>
                                        </p:tav>
                                      </p:tavLst>
                                    </p:anim>
                                    <p:anim calcmode="lin" valueType="num">
                                      <p:cBhvr>
                                        <p:cTn id="44" dur="2000"/>
                                        <p:tgtEl>
                                          <p:spTgt spid="4"/>
                                        </p:tgtEl>
                                        <p:attrNameLst>
                                          <p:attrName>ppt_h</p:attrName>
                                        </p:attrNameLst>
                                      </p:cBhvr>
                                      <p:tavLst>
                                        <p:tav tm="0">
                                          <p:val>
                                            <p:strVal val="ppt_h"/>
                                          </p:val>
                                        </p:tav>
                                        <p:tav tm="100000">
                                          <p:val>
                                            <p:fltVal val="0"/>
                                          </p:val>
                                        </p:tav>
                                      </p:tavLst>
                                    </p:anim>
                                    <p:anim calcmode="lin" valueType="num">
                                      <p:cBhvr>
                                        <p:cTn id="45" dur="2000"/>
                                        <p:tgtEl>
                                          <p:spTgt spid="4"/>
                                        </p:tgtEl>
                                        <p:attrNameLst>
                                          <p:attrName>ppt_w</p:attrName>
                                        </p:attrNameLst>
                                      </p:cBhvr>
                                      <p:tavLst>
                                        <p:tav tm="0">
                                          <p:val>
                                            <p:strVal val="ppt_w"/>
                                          </p:val>
                                        </p:tav>
                                        <p:tav tm="100000">
                                          <p:val>
                                            <p:fltVal val="0"/>
                                          </p:val>
                                        </p:tav>
                                      </p:tavLst>
                                    </p:anim>
                                    <p:set>
                                      <p:cBhvr>
                                        <p:cTn id="46" dur="1" fill="hold">
                                          <p:stCondLst>
                                            <p:cond delay="1999"/>
                                          </p:stCondLst>
                                        </p:cTn>
                                        <p:tgtEl>
                                          <p:spTgt spid="4"/>
                                        </p:tgtEl>
                                        <p:attrNameLst>
                                          <p:attrName>style.visibility</p:attrName>
                                        </p:attrNameLst>
                                      </p:cBhvr>
                                      <p:to>
                                        <p:strVal val="hidden"/>
                                      </p:to>
                                    </p:set>
                                  </p:childTnLst>
                                </p:cTn>
                              </p:par>
                              <p:par>
                                <p:cTn id="47" presetID="35" presetClass="exit" presetSubtype="0" fill="hold" nodeType="withEffect">
                                  <p:stCondLst>
                                    <p:cond delay="0"/>
                                  </p:stCondLst>
                                  <p:childTnLst>
                                    <p:animEffect transition="out" filter="fade">
                                      <p:cBhvr>
                                        <p:cTn id="48" dur="2000"/>
                                        <p:tgtEl>
                                          <p:spTgt spid="6"/>
                                        </p:tgtEl>
                                      </p:cBhvr>
                                    </p:animEffect>
                                    <p:anim calcmode="lin" valueType="num">
                                      <p:cBhvr>
                                        <p:cTn id="49" dur="2000"/>
                                        <p:tgtEl>
                                          <p:spTgt spid="6"/>
                                        </p:tgtEl>
                                        <p:attrNameLst>
                                          <p:attrName>style.rotation</p:attrName>
                                        </p:attrNameLst>
                                      </p:cBhvr>
                                      <p:tavLst>
                                        <p:tav tm="0">
                                          <p:val>
                                            <p:fltVal val="0"/>
                                          </p:val>
                                        </p:tav>
                                        <p:tav tm="100000">
                                          <p:val>
                                            <p:fltVal val="720"/>
                                          </p:val>
                                        </p:tav>
                                      </p:tavLst>
                                    </p:anim>
                                    <p:anim calcmode="lin" valueType="num">
                                      <p:cBhvr>
                                        <p:cTn id="50" dur="2000"/>
                                        <p:tgtEl>
                                          <p:spTgt spid="6"/>
                                        </p:tgtEl>
                                        <p:attrNameLst>
                                          <p:attrName>ppt_h</p:attrName>
                                        </p:attrNameLst>
                                      </p:cBhvr>
                                      <p:tavLst>
                                        <p:tav tm="0">
                                          <p:val>
                                            <p:strVal val="ppt_h"/>
                                          </p:val>
                                        </p:tav>
                                        <p:tav tm="100000">
                                          <p:val>
                                            <p:fltVal val="0"/>
                                          </p:val>
                                        </p:tav>
                                      </p:tavLst>
                                    </p:anim>
                                    <p:anim calcmode="lin" valueType="num">
                                      <p:cBhvr>
                                        <p:cTn id="51" dur="2000"/>
                                        <p:tgtEl>
                                          <p:spTgt spid="6"/>
                                        </p:tgtEl>
                                        <p:attrNameLst>
                                          <p:attrName>ppt_w</p:attrName>
                                        </p:attrNameLst>
                                      </p:cBhvr>
                                      <p:tavLst>
                                        <p:tav tm="0">
                                          <p:val>
                                            <p:strVal val="ppt_w"/>
                                          </p:val>
                                        </p:tav>
                                        <p:tav tm="100000">
                                          <p:val>
                                            <p:fltVal val="0"/>
                                          </p:val>
                                        </p:tav>
                                      </p:tavLst>
                                    </p:anim>
                                    <p:set>
                                      <p:cBhvr>
                                        <p:cTn id="52" dur="1" fill="hold">
                                          <p:stCondLst>
                                            <p:cond delay="1999"/>
                                          </p:stCondLst>
                                        </p:cTn>
                                        <p:tgtEl>
                                          <p:spTgt spid="6"/>
                                        </p:tgtEl>
                                        <p:attrNameLst>
                                          <p:attrName>style.visibility</p:attrName>
                                        </p:attrNameLst>
                                      </p:cBhvr>
                                      <p:to>
                                        <p:strVal val="hidden"/>
                                      </p:to>
                                    </p:set>
                                  </p:childTnLst>
                                </p:cTn>
                              </p:par>
                              <p:par>
                                <p:cTn id="53" presetID="35" presetClass="exit" presetSubtype="0" fill="hold" nodeType="withEffect">
                                  <p:stCondLst>
                                    <p:cond delay="0"/>
                                  </p:stCondLst>
                                  <p:childTnLst>
                                    <p:animEffect transition="out" filter="fade">
                                      <p:cBhvr>
                                        <p:cTn id="54" dur="2000"/>
                                        <p:tgtEl>
                                          <p:spTgt spid="8"/>
                                        </p:tgtEl>
                                      </p:cBhvr>
                                    </p:animEffect>
                                    <p:anim calcmode="lin" valueType="num">
                                      <p:cBhvr>
                                        <p:cTn id="55" dur="2000"/>
                                        <p:tgtEl>
                                          <p:spTgt spid="8"/>
                                        </p:tgtEl>
                                        <p:attrNameLst>
                                          <p:attrName>style.rotation</p:attrName>
                                        </p:attrNameLst>
                                      </p:cBhvr>
                                      <p:tavLst>
                                        <p:tav tm="0">
                                          <p:val>
                                            <p:fltVal val="0"/>
                                          </p:val>
                                        </p:tav>
                                        <p:tav tm="100000">
                                          <p:val>
                                            <p:fltVal val="720"/>
                                          </p:val>
                                        </p:tav>
                                      </p:tavLst>
                                    </p:anim>
                                    <p:anim calcmode="lin" valueType="num">
                                      <p:cBhvr>
                                        <p:cTn id="56" dur="2000"/>
                                        <p:tgtEl>
                                          <p:spTgt spid="8"/>
                                        </p:tgtEl>
                                        <p:attrNameLst>
                                          <p:attrName>ppt_h</p:attrName>
                                        </p:attrNameLst>
                                      </p:cBhvr>
                                      <p:tavLst>
                                        <p:tav tm="0">
                                          <p:val>
                                            <p:strVal val="ppt_h"/>
                                          </p:val>
                                        </p:tav>
                                        <p:tav tm="100000">
                                          <p:val>
                                            <p:fltVal val="0"/>
                                          </p:val>
                                        </p:tav>
                                      </p:tavLst>
                                    </p:anim>
                                    <p:anim calcmode="lin" valueType="num">
                                      <p:cBhvr>
                                        <p:cTn id="57" dur="2000"/>
                                        <p:tgtEl>
                                          <p:spTgt spid="8"/>
                                        </p:tgtEl>
                                        <p:attrNameLst>
                                          <p:attrName>ppt_w</p:attrName>
                                        </p:attrNameLst>
                                      </p:cBhvr>
                                      <p:tavLst>
                                        <p:tav tm="0">
                                          <p:val>
                                            <p:strVal val="ppt_w"/>
                                          </p:val>
                                        </p:tav>
                                        <p:tav tm="100000">
                                          <p:val>
                                            <p:fltVal val="0"/>
                                          </p:val>
                                        </p:tav>
                                      </p:tavLst>
                                    </p:anim>
                                    <p:set>
                                      <p:cBhvr>
                                        <p:cTn id="58" dur="1" fill="hold">
                                          <p:stCondLst>
                                            <p:cond delay="1999"/>
                                          </p:stCondLst>
                                        </p:cTn>
                                        <p:tgtEl>
                                          <p:spTgt spid="8"/>
                                        </p:tgtEl>
                                        <p:attrNameLst>
                                          <p:attrName>style.visibility</p:attrName>
                                        </p:attrNameLst>
                                      </p:cBhvr>
                                      <p:to>
                                        <p:strVal val="hidden"/>
                                      </p:to>
                                    </p:set>
                                  </p:childTnLst>
                                </p:cTn>
                              </p:par>
                              <p:par>
                                <p:cTn id="59" presetID="35" presetClass="exit" presetSubtype="0" fill="hold" nodeType="withEffect">
                                  <p:stCondLst>
                                    <p:cond delay="0"/>
                                  </p:stCondLst>
                                  <p:childTnLst>
                                    <p:animEffect transition="out" filter="fade">
                                      <p:cBhvr>
                                        <p:cTn id="60" dur="2000"/>
                                        <p:tgtEl>
                                          <p:spTgt spid="13"/>
                                        </p:tgtEl>
                                      </p:cBhvr>
                                    </p:animEffect>
                                    <p:anim calcmode="lin" valueType="num">
                                      <p:cBhvr>
                                        <p:cTn id="61" dur="2000"/>
                                        <p:tgtEl>
                                          <p:spTgt spid="13"/>
                                        </p:tgtEl>
                                        <p:attrNameLst>
                                          <p:attrName>style.rotation</p:attrName>
                                        </p:attrNameLst>
                                      </p:cBhvr>
                                      <p:tavLst>
                                        <p:tav tm="0">
                                          <p:val>
                                            <p:fltVal val="0"/>
                                          </p:val>
                                        </p:tav>
                                        <p:tav tm="100000">
                                          <p:val>
                                            <p:fltVal val="720"/>
                                          </p:val>
                                        </p:tav>
                                      </p:tavLst>
                                    </p:anim>
                                    <p:anim calcmode="lin" valueType="num">
                                      <p:cBhvr>
                                        <p:cTn id="62" dur="2000"/>
                                        <p:tgtEl>
                                          <p:spTgt spid="13"/>
                                        </p:tgtEl>
                                        <p:attrNameLst>
                                          <p:attrName>ppt_h</p:attrName>
                                        </p:attrNameLst>
                                      </p:cBhvr>
                                      <p:tavLst>
                                        <p:tav tm="0">
                                          <p:val>
                                            <p:strVal val="ppt_h"/>
                                          </p:val>
                                        </p:tav>
                                        <p:tav tm="100000">
                                          <p:val>
                                            <p:fltVal val="0"/>
                                          </p:val>
                                        </p:tav>
                                      </p:tavLst>
                                    </p:anim>
                                    <p:anim calcmode="lin" valueType="num">
                                      <p:cBhvr>
                                        <p:cTn id="63" dur="2000"/>
                                        <p:tgtEl>
                                          <p:spTgt spid="13"/>
                                        </p:tgtEl>
                                        <p:attrNameLst>
                                          <p:attrName>ppt_w</p:attrName>
                                        </p:attrNameLst>
                                      </p:cBhvr>
                                      <p:tavLst>
                                        <p:tav tm="0">
                                          <p:val>
                                            <p:strVal val="ppt_w"/>
                                          </p:val>
                                        </p:tav>
                                        <p:tav tm="100000">
                                          <p:val>
                                            <p:fltVal val="0"/>
                                          </p:val>
                                        </p:tav>
                                      </p:tavLst>
                                    </p:anim>
                                    <p:set>
                                      <p:cBhvr>
                                        <p:cTn id="64" dur="1" fill="hold">
                                          <p:stCondLst>
                                            <p:cond delay="1999"/>
                                          </p:stCondLst>
                                        </p:cTn>
                                        <p:tgtEl>
                                          <p:spTgt spid="13"/>
                                        </p:tgtEl>
                                        <p:attrNameLst>
                                          <p:attrName>style.visibility</p:attrName>
                                        </p:attrNameLst>
                                      </p:cBhvr>
                                      <p:to>
                                        <p:strVal val="hidden"/>
                                      </p:to>
                                    </p:set>
                                  </p:childTnLst>
                                </p:cTn>
                              </p:par>
                              <p:par>
                                <p:cTn id="65" presetID="35" presetClass="exit" presetSubtype="0" fill="hold" nodeType="withEffect">
                                  <p:stCondLst>
                                    <p:cond delay="0"/>
                                  </p:stCondLst>
                                  <p:childTnLst>
                                    <p:animEffect transition="out" filter="fade">
                                      <p:cBhvr>
                                        <p:cTn id="66" dur="2000"/>
                                        <p:tgtEl>
                                          <p:spTgt spid="14"/>
                                        </p:tgtEl>
                                      </p:cBhvr>
                                    </p:animEffect>
                                    <p:anim calcmode="lin" valueType="num">
                                      <p:cBhvr>
                                        <p:cTn id="67" dur="2000"/>
                                        <p:tgtEl>
                                          <p:spTgt spid="14"/>
                                        </p:tgtEl>
                                        <p:attrNameLst>
                                          <p:attrName>style.rotation</p:attrName>
                                        </p:attrNameLst>
                                      </p:cBhvr>
                                      <p:tavLst>
                                        <p:tav tm="0">
                                          <p:val>
                                            <p:fltVal val="0"/>
                                          </p:val>
                                        </p:tav>
                                        <p:tav tm="100000">
                                          <p:val>
                                            <p:fltVal val="720"/>
                                          </p:val>
                                        </p:tav>
                                      </p:tavLst>
                                    </p:anim>
                                    <p:anim calcmode="lin" valueType="num">
                                      <p:cBhvr>
                                        <p:cTn id="68" dur="2000"/>
                                        <p:tgtEl>
                                          <p:spTgt spid="14"/>
                                        </p:tgtEl>
                                        <p:attrNameLst>
                                          <p:attrName>ppt_h</p:attrName>
                                        </p:attrNameLst>
                                      </p:cBhvr>
                                      <p:tavLst>
                                        <p:tav tm="0">
                                          <p:val>
                                            <p:strVal val="ppt_h"/>
                                          </p:val>
                                        </p:tav>
                                        <p:tav tm="100000">
                                          <p:val>
                                            <p:fltVal val="0"/>
                                          </p:val>
                                        </p:tav>
                                      </p:tavLst>
                                    </p:anim>
                                    <p:anim calcmode="lin" valueType="num">
                                      <p:cBhvr>
                                        <p:cTn id="69" dur="2000"/>
                                        <p:tgtEl>
                                          <p:spTgt spid="14"/>
                                        </p:tgtEl>
                                        <p:attrNameLst>
                                          <p:attrName>ppt_w</p:attrName>
                                        </p:attrNameLst>
                                      </p:cBhvr>
                                      <p:tavLst>
                                        <p:tav tm="0">
                                          <p:val>
                                            <p:strVal val="ppt_w"/>
                                          </p:val>
                                        </p:tav>
                                        <p:tav tm="100000">
                                          <p:val>
                                            <p:fltVal val="0"/>
                                          </p:val>
                                        </p:tav>
                                      </p:tavLst>
                                    </p:anim>
                                    <p:set>
                                      <p:cBhvr>
                                        <p:cTn id="70" dur="1" fill="hold">
                                          <p:stCondLst>
                                            <p:cond delay="1999"/>
                                          </p:stCondLst>
                                        </p:cTn>
                                        <p:tgtEl>
                                          <p:spTgt spid="14"/>
                                        </p:tgtEl>
                                        <p:attrNameLst>
                                          <p:attrName>style.visibility</p:attrName>
                                        </p:attrNameLst>
                                      </p:cBhvr>
                                      <p:to>
                                        <p:strVal val="hidden"/>
                                      </p:to>
                                    </p:set>
                                  </p:childTnLst>
                                </p:cTn>
                              </p:par>
                              <p:par>
                                <p:cTn id="71" presetID="35" presetClass="exit" presetSubtype="0" fill="hold" nodeType="withEffect">
                                  <p:stCondLst>
                                    <p:cond delay="0"/>
                                  </p:stCondLst>
                                  <p:childTnLst>
                                    <p:animEffect transition="out" filter="fade">
                                      <p:cBhvr>
                                        <p:cTn id="72" dur="2000"/>
                                        <p:tgtEl>
                                          <p:spTgt spid="15"/>
                                        </p:tgtEl>
                                      </p:cBhvr>
                                    </p:animEffect>
                                    <p:anim calcmode="lin" valueType="num">
                                      <p:cBhvr>
                                        <p:cTn id="73" dur="2000"/>
                                        <p:tgtEl>
                                          <p:spTgt spid="15"/>
                                        </p:tgtEl>
                                        <p:attrNameLst>
                                          <p:attrName>style.rotation</p:attrName>
                                        </p:attrNameLst>
                                      </p:cBhvr>
                                      <p:tavLst>
                                        <p:tav tm="0">
                                          <p:val>
                                            <p:fltVal val="0"/>
                                          </p:val>
                                        </p:tav>
                                        <p:tav tm="100000">
                                          <p:val>
                                            <p:fltVal val="720"/>
                                          </p:val>
                                        </p:tav>
                                      </p:tavLst>
                                    </p:anim>
                                    <p:anim calcmode="lin" valueType="num">
                                      <p:cBhvr>
                                        <p:cTn id="74" dur="2000"/>
                                        <p:tgtEl>
                                          <p:spTgt spid="15"/>
                                        </p:tgtEl>
                                        <p:attrNameLst>
                                          <p:attrName>ppt_h</p:attrName>
                                        </p:attrNameLst>
                                      </p:cBhvr>
                                      <p:tavLst>
                                        <p:tav tm="0">
                                          <p:val>
                                            <p:strVal val="ppt_h"/>
                                          </p:val>
                                        </p:tav>
                                        <p:tav tm="100000">
                                          <p:val>
                                            <p:fltVal val="0"/>
                                          </p:val>
                                        </p:tav>
                                      </p:tavLst>
                                    </p:anim>
                                    <p:anim calcmode="lin" valueType="num">
                                      <p:cBhvr>
                                        <p:cTn id="75" dur="2000"/>
                                        <p:tgtEl>
                                          <p:spTgt spid="15"/>
                                        </p:tgtEl>
                                        <p:attrNameLst>
                                          <p:attrName>ppt_w</p:attrName>
                                        </p:attrNameLst>
                                      </p:cBhvr>
                                      <p:tavLst>
                                        <p:tav tm="0">
                                          <p:val>
                                            <p:strVal val="ppt_w"/>
                                          </p:val>
                                        </p:tav>
                                        <p:tav tm="100000">
                                          <p:val>
                                            <p:fltVal val="0"/>
                                          </p:val>
                                        </p:tav>
                                      </p:tavLst>
                                    </p:anim>
                                    <p:set>
                                      <p:cBhvr>
                                        <p:cTn id="76"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A708C-1037-7240-8567-81F0BAE060B7}"/>
              </a:ext>
            </a:extLst>
          </p:cNvPr>
          <p:cNvSpPr>
            <a:spLocks noGrp="1"/>
          </p:cNvSpPr>
          <p:nvPr>
            <p:ph type="title"/>
          </p:nvPr>
        </p:nvSpPr>
        <p:spPr/>
        <p:txBody>
          <a:bodyPr/>
          <a:lstStyle/>
          <a:p>
            <a:r>
              <a:rPr lang="en-US" dirty="0"/>
              <a:t>Who do I pay attention to?</a:t>
            </a:r>
          </a:p>
        </p:txBody>
      </p:sp>
      <p:pic>
        <p:nvPicPr>
          <p:cNvPr id="4" name="Content Placeholder 3">
            <a:extLst>
              <a:ext uri="{FF2B5EF4-FFF2-40B4-BE49-F238E27FC236}">
                <a16:creationId xmlns:a16="http://schemas.microsoft.com/office/drawing/2014/main" id="{1B62FF24-6F68-7D4B-8443-3C8CA70073D8}"/>
              </a:ext>
            </a:extLst>
          </p:cNvPr>
          <p:cNvPicPr>
            <a:picLocks noGrp="1" noChangeAspect="1"/>
          </p:cNvPicPr>
          <p:nvPr>
            <p:ph idx="1"/>
          </p:nvPr>
        </p:nvPicPr>
        <p:blipFill>
          <a:blip r:embed="rId2"/>
          <a:stretch>
            <a:fillRect/>
          </a:stretch>
        </p:blipFill>
        <p:spPr>
          <a:xfrm>
            <a:off x="268860" y="2250482"/>
            <a:ext cx="3436027" cy="2880815"/>
          </a:xfrm>
          <a:prstGeom prst="rect">
            <a:avLst/>
          </a:prstGeom>
        </p:spPr>
      </p:pic>
      <p:pic>
        <p:nvPicPr>
          <p:cNvPr id="6" name="Picture 5">
            <a:extLst>
              <a:ext uri="{FF2B5EF4-FFF2-40B4-BE49-F238E27FC236}">
                <a16:creationId xmlns:a16="http://schemas.microsoft.com/office/drawing/2014/main" id="{8679489E-AF2B-5846-B2C5-536C391A7D5B}"/>
              </a:ext>
            </a:extLst>
          </p:cNvPr>
          <p:cNvPicPr>
            <a:picLocks noChangeAspect="1"/>
          </p:cNvPicPr>
          <p:nvPr/>
        </p:nvPicPr>
        <p:blipFill>
          <a:blip r:embed="rId3"/>
          <a:stretch>
            <a:fillRect/>
          </a:stretch>
        </p:blipFill>
        <p:spPr>
          <a:xfrm>
            <a:off x="4377987" y="2503439"/>
            <a:ext cx="3436026" cy="2374900"/>
          </a:xfrm>
          <a:prstGeom prst="rect">
            <a:avLst/>
          </a:prstGeom>
        </p:spPr>
      </p:pic>
      <p:pic>
        <p:nvPicPr>
          <p:cNvPr id="8" name="Picture 7">
            <a:extLst>
              <a:ext uri="{FF2B5EF4-FFF2-40B4-BE49-F238E27FC236}">
                <a16:creationId xmlns:a16="http://schemas.microsoft.com/office/drawing/2014/main" id="{8719045C-F4F9-0A4B-AFAF-78D822D2CF5B}"/>
              </a:ext>
            </a:extLst>
          </p:cNvPr>
          <p:cNvPicPr>
            <a:picLocks noChangeAspect="1"/>
          </p:cNvPicPr>
          <p:nvPr/>
        </p:nvPicPr>
        <p:blipFill>
          <a:blip r:embed="rId4"/>
          <a:stretch>
            <a:fillRect/>
          </a:stretch>
        </p:blipFill>
        <p:spPr>
          <a:xfrm>
            <a:off x="8929072" y="2322332"/>
            <a:ext cx="2424727" cy="705500"/>
          </a:xfrm>
          <a:prstGeom prst="rect">
            <a:avLst/>
          </a:prstGeom>
          <a:solidFill>
            <a:schemeClr val="accent5"/>
          </a:solidFill>
        </p:spPr>
      </p:pic>
      <p:pic>
        <p:nvPicPr>
          <p:cNvPr id="13" name="Content Placeholder 4">
            <a:extLst>
              <a:ext uri="{FF2B5EF4-FFF2-40B4-BE49-F238E27FC236}">
                <a16:creationId xmlns:a16="http://schemas.microsoft.com/office/drawing/2014/main" id="{481AF786-C895-B449-B686-BDEDAA9DAA3A}"/>
              </a:ext>
            </a:extLst>
          </p:cNvPr>
          <p:cNvPicPr>
            <a:picLocks noChangeAspect="1"/>
          </p:cNvPicPr>
          <p:nvPr/>
        </p:nvPicPr>
        <p:blipFill>
          <a:blip r:embed="rId5"/>
          <a:stretch>
            <a:fillRect/>
          </a:stretch>
        </p:blipFill>
        <p:spPr>
          <a:xfrm>
            <a:off x="8929073" y="4179722"/>
            <a:ext cx="2424727" cy="2302267"/>
          </a:xfrm>
          <a:prstGeom prst="rect">
            <a:avLst/>
          </a:prstGeom>
        </p:spPr>
      </p:pic>
      <p:pic>
        <p:nvPicPr>
          <p:cNvPr id="14" name="Picture 13">
            <a:extLst>
              <a:ext uri="{FF2B5EF4-FFF2-40B4-BE49-F238E27FC236}">
                <a16:creationId xmlns:a16="http://schemas.microsoft.com/office/drawing/2014/main" id="{5604BF21-39E6-E34D-BFD2-03C0CC3C2672}"/>
              </a:ext>
            </a:extLst>
          </p:cNvPr>
          <p:cNvPicPr>
            <a:picLocks noChangeAspect="1"/>
          </p:cNvPicPr>
          <p:nvPr/>
        </p:nvPicPr>
        <p:blipFill>
          <a:blip r:embed="rId6"/>
          <a:stretch>
            <a:fillRect/>
          </a:stretch>
        </p:blipFill>
        <p:spPr>
          <a:xfrm>
            <a:off x="4377987" y="5070476"/>
            <a:ext cx="4254496" cy="1422399"/>
          </a:xfrm>
          <a:prstGeom prst="rect">
            <a:avLst/>
          </a:prstGeom>
        </p:spPr>
      </p:pic>
      <p:pic>
        <p:nvPicPr>
          <p:cNvPr id="15" name="Picture 14">
            <a:extLst>
              <a:ext uri="{FF2B5EF4-FFF2-40B4-BE49-F238E27FC236}">
                <a16:creationId xmlns:a16="http://schemas.microsoft.com/office/drawing/2014/main" id="{7C042BBD-B489-C040-87BC-5B7765E10A18}"/>
              </a:ext>
            </a:extLst>
          </p:cNvPr>
          <p:cNvPicPr>
            <a:picLocks noChangeAspect="1"/>
          </p:cNvPicPr>
          <p:nvPr/>
        </p:nvPicPr>
        <p:blipFill>
          <a:blip r:embed="rId7"/>
          <a:stretch>
            <a:fillRect/>
          </a:stretch>
        </p:blipFill>
        <p:spPr>
          <a:xfrm>
            <a:off x="1622087" y="5516789"/>
            <a:ext cx="2082800" cy="965200"/>
          </a:xfrm>
          <a:prstGeom prst="rect">
            <a:avLst/>
          </a:prstGeom>
        </p:spPr>
      </p:pic>
      <p:pic>
        <p:nvPicPr>
          <p:cNvPr id="9" name="Picture 8">
            <a:extLst>
              <a:ext uri="{FF2B5EF4-FFF2-40B4-BE49-F238E27FC236}">
                <a16:creationId xmlns:a16="http://schemas.microsoft.com/office/drawing/2014/main" id="{9B746EA0-7B7E-724A-B6CD-919AA3164B2E}"/>
              </a:ext>
            </a:extLst>
          </p:cNvPr>
          <p:cNvPicPr>
            <a:picLocks noChangeAspect="1"/>
          </p:cNvPicPr>
          <p:nvPr/>
        </p:nvPicPr>
        <p:blipFill>
          <a:blip r:embed="rId8"/>
          <a:stretch>
            <a:fillRect/>
          </a:stretch>
        </p:blipFill>
        <p:spPr>
          <a:xfrm>
            <a:off x="2871536" y="1710381"/>
            <a:ext cx="6448927" cy="4836696"/>
          </a:xfrm>
          <a:prstGeom prst="rect">
            <a:avLst/>
          </a:prstGeom>
        </p:spPr>
      </p:pic>
    </p:spTree>
    <p:extLst>
      <p:ext uri="{BB962C8B-B14F-4D97-AF65-F5344CB8AC3E}">
        <p14:creationId xmlns:p14="http://schemas.microsoft.com/office/powerpoint/2010/main" val="264635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5" presetClass="exit" presetSubtype="0" fill="hold" nodeType="clickEffect">
                                  <p:stCondLst>
                                    <p:cond delay="0"/>
                                  </p:stCondLst>
                                  <p:childTnLst>
                                    <p:animEffect transition="out" filter="fade">
                                      <p:cBhvr>
                                        <p:cTn id="42" dur="2000"/>
                                        <p:tgtEl>
                                          <p:spTgt spid="4"/>
                                        </p:tgtEl>
                                      </p:cBhvr>
                                    </p:animEffect>
                                    <p:anim calcmode="lin" valueType="num">
                                      <p:cBhvr>
                                        <p:cTn id="43" dur="2000"/>
                                        <p:tgtEl>
                                          <p:spTgt spid="4"/>
                                        </p:tgtEl>
                                        <p:attrNameLst>
                                          <p:attrName>style.rotation</p:attrName>
                                        </p:attrNameLst>
                                      </p:cBhvr>
                                      <p:tavLst>
                                        <p:tav tm="0">
                                          <p:val>
                                            <p:fltVal val="0"/>
                                          </p:val>
                                        </p:tav>
                                        <p:tav tm="100000">
                                          <p:val>
                                            <p:fltVal val="720"/>
                                          </p:val>
                                        </p:tav>
                                      </p:tavLst>
                                    </p:anim>
                                    <p:anim calcmode="lin" valueType="num">
                                      <p:cBhvr>
                                        <p:cTn id="44" dur="2000"/>
                                        <p:tgtEl>
                                          <p:spTgt spid="4"/>
                                        </p:tgtEl>
                                        <p:attrNameLst>
                                          <p:attrName>ppt_h</p:attrName>
                                        </p:attrNameLst>
                                      </p:cBhvr>
                                      <p:tavLst>
                                        <p:tav tm="0">
                                          <p:val>
                                            <p:strVal val="ppt_h"/>
                                          </p:val>
                                        </p:tav>
                                        <p:tav tm="100000">
                                          <p:val>
                                            <p:fltVal val="0"/>
                                          </p:val>
                                        </p:tav>
                                      </p:tavLst>
                                    </p:anim>
                                    <p:anim calcmode="lin" valueType="num">
                                      <p:cBhvr>
                                        <p:cTn id="45" dur="2000"/>
                                        <p:tgtEl>
                                          <p:spTgt spid="4"/>
                                        </p:tgtEl>
                                        <p:attrNameLst>
                                          <p:attrName>ppt_w</p:attrName>
                                        </p:attrNameLst>
                                      </p:cBhvr>
                                      <p:tavLst>
                                        <p:tav tm="0">
                                          <p:val>
                                            <p:strVal val="ppt_w"/>
                                          </p:val>
                                        </p:tav>
                                        <p:tav tm="100000">
                                          <p:val>
                                            <p:fltVal val="0"/>
                                          </p:val>
                                        </p:tav>
                                      </p:tavLst>
                                    </p:anim>
                                    <p:set>
                                      <p:cBhvr>
                                        <p:cTn id="46" dur="1" fill="hold">
                                          <p:stCondLst>
                                            <p:cond delay="1999"/>
                                          </p:stCondLst>
                                        </p:cTn>
                                        <p:tgtEl>
                                          <p:spTgt spid="4"/>
                                        </p:tgtEl>
                                        <p:attrNameLst>
                                          <p:attrName>style.visibility</p:attrName>
                                        </p:attrNameLst>
                                      </p:cBhvr>
                                      <p:to>
                                        <p:strVal val="hidden"/>
                                      </p:to>
                                    </p:set>
                                  </p:childTnLst>
                                </p:cTn>
                              </p:par>
                              <p:par>
                                <p:cTn id="47" presetID="35" presetClass="exit" presetSubtype="0" fill="hold" nodeType="withEffect">
                                  <p:stCondLst>
                                    <p:cond delay="0"/>
                                  </p:stCondLst>
                                  <p:childTnLst>
                                    <p:animEffect transition="out" filter="fade">
                                      <p:cBhvr>
                                        <p:cTn id="48" dur="2000"/>
                                        <p:tgtEl>
                                          <p:spTgt spid="6"/>
                                        </p:tgtEl>
                                      </p:cBhvr>
                                    </p:animEffect>
                                    <p:anim calcmode="lin" valueType="num">
                                      <p:cBhvr>
                                        <p:cTn id="49" dur="2000"/>
                                        <p:tgtEl>
                                          <p:spTgt spid="6"/>
                                        </p:tgtEl>
                                        <p:attrNameLst>
                                          <p:attrName>style.rotation</p:attrName>
                                        </p:attrNameLst>
                                      </p:cBhvr>
                                      <p:tavLst>
                                        <p:tav tm="0">
                                          <p:val>
                                            <p:fltVal val="0"/>
                                          </p:val>
                                        </p:tav>
                                        <p:tav tm="100000">
                                          <p:val>
                                            <p:fltVal val="720"/>
                                          </p:val>
                                        </p:tav>
                                      </p:tavLst>
                                    </p:anim>
                                    <p:anim calcmode="lin" valueType="num">
                                      <p:cBhvr>
                                        <p:cTn id="50" dur="2000"/>
                                        <p:tgtEl>
                                          <p:spTgt spid="6"/>
                                        </p:tgtEl>
                                        <p:attrNameLst>
                                          <p:attrName>ppt_h</p:attrName>
                                        </p:attrNameLst>
                                      </p:cBhvr>
                                      <p:tavLst>
                                        <p:tav tm="0">
                                          <p:val>
                                            <p:strVal val="ppt_h"/>
                                          </p:val>
                                        </p:tav>
                                        <p:tav tm="100000">
                                          <p:val>
                                            <p:fltVal val="0"/>
                                          </p:val>
                                        </p:tav>
                                      </p:tavLst>
                                    </p:anim>
                                    <p:anim calcmode="lin" valueType="num">
                                      <p:cBhvr>
                                        <p:cTn id="51" dur="2000"/>
                                        <p:tgtEl>
                                          <p:spTgt spid="6"/>
                                        </p:tgtEl>
                                        <p:attrNameLst>
                                          <p:attrName>ppt_w</p:attrName>
                                        </p:attrNameLst>
                                      </p:cBhvr>
                                      <p:tavLst>
                                        <p:tav tm="0">
                                          <p:val>
                                            <p:strVal val="ppt_w"/>
                                          </p:val>
                                        </p:tav>
                                        <p:tav tm="100000">
                                          <p:val>
                                            <p:fltVal val="0"/>
                                          </p:val>
                                        </p:tav>
                                      </p:tavLst>
                                    </p:anim>
                                    <p:set>
                                      <p:cBhvr>
                                        <p:cTn id="52" dur="1" fill="hold">
                                          <p:stCondLst>
                                            <p:cond delay="1999"/>
                                          </p:stCondLst>
                                        </p:cTn>
                                        <p:tgtEl>
                                          <p:spTgt spid="6"/>
                                        </p:tgtEl>
                                        <p:attrNameLst>
                                          <p:attrName>style.visibility</p:attrName>
                                        </p:attrNameLst>
                                      </p:cBhvr>
                                      <p:to>
                                        <p:strVal val="hidden"/>
                                      </p:to>
                                    </p:set>
                                  </p:childTnLst>
                                </p:cTn>
                              </p:par>
                              <p:par>
                                <p:cTn id="53" presetID="35" presetClass="exit" presetSubtype="0" fill="hold" nodeType="withEffect">
                                  <p:stCondLst>
                                    <p:cond delay="0"/>
                                  </p:stCondLst>
                                  <p:childTnLst>
                                    <p:animEffect transition="out" filter="fade">
                                      <p:cBhvr>
                                        <p:cTn id="54" dur="2000"/>
                                        <p:tgtEl>
                                          <p:spTgt spid="8"/>
                                        </p:tgtEl>
                                      </p:cBhvr>
                                    </p:animEffect>
                                    <p:anim calcmode="lin" valueType="num">
                                      <p:cBhvr>
                                        <p:cTn id="55" dur="2000"/>
                                        <p:tgtEl>
                                          <p:spTgt spid="8"/>
                                        </p:tgtEl>
                                        <p:attrNameLst>
                                          <p:attrName>style.rotation</p:attrName>
                                        </p:attrNameLst>
                                      </p:cBhvr>
                                      <p:tavLst>
                                        <p:tav tm="0">
                                          <p:val>
                                            <p:fltVal val="0"/>
                                          </p:val>
                                        </p:tav>
                                        <p:tav tm="100000">
                                          <p:val>
                                            <p:fltVal val="720"/>
                                          </p:val>
                                        </p:tav>
                                      </p:tavLst>
                                    </p:anim>
                                    <p:anim calcmode="lin" valueType="num">
                                      <p:cBhvr>
                                        <p:cTn id="56" dur="2000"/>
                                        <p:tgtEl>
                                          <p:spTgt spid="8"/>
                                        </p:tgtEl>
                                        <p:attrNameLst>
                                          <p:attrName>ppt_h</p:attrName>
                                        </p:attrNameLst>
                                      </p:cBhvr>
                                      <p:tavLst>
                                        <p:tav tm="0">
                                          <p:val>
                                            <p:strVal val="ppt_h"/>
                                          </p:val>
                                        </p:tav>
                                        <p:tav tm="100000">
                                          <p:val>
                                            <p:fltVal val="0"/>
                                          </p:val>
                                        </p:tav>
                                      </p:tavLst>
                                    </p:anim>
                                    <p:anim calcmode="lin" valueType="num">
                                      <p:cBhvr>
                                        <p:cTn id="57" dur="2000"/>
                                        <p:tgtEl>
                                          <p:spTgt spid="8"/>
                                        </p:tgtEl>
                                        <p:attrNameLst>
                                          <p:attrName>ppt_w</p:attrName>
                                        </p:attrNameLst>
                                      </p:cBhvr>
                                      <p:tavLst>
                                        <p:tav tm="0">
                                          <p:val>
                                            <p:strVal val="ppt_w"/>
                                          </p:val>
                                        </p:tav>
                                        <p:tav tm="100000">
                                          <p:val>
                                            <p:fltVal val="0"/>
                                          </p:val>
                                        </p:tav>
                                      </p:tavLst>
                                    </p:anim>
                                    <p:set>
                                      <p:cBhvr>
                                        <p:cTn id="58" dur="1" fill="hold">
                                          <p:stCondLst>
                                            <p:cond delay="1999"/>
                                          </p:stCondLst>
                                        </p:cTn>
                                        <p:tgtEl>
                                          <p:spTgt spid="8"/>
                                        </p:tgtEl>
                                        <p:attrNameLst>
                                          <p:attrName>style.visibility</p:attrName>
                                        </p:attrNameLst>
                                      </p:cBhvr>
                                      <p:to>
                                        <p:strVal val="hidden"/>
                                      </p:to>
                                    </p:set>
                                  </p:childTnLst>
                                </p:cTn>
                              </p:par>
                              <p:par>
                                <p:cTn id="59" presetID="35" presetClass="exit" presetSubtype="0" fill="hold" nodeType="withEffect">
                                  <p:stCondLst>
                                    <p:cond delay="0"/>
                                  </p:stCondLst>
                                  <p:childTnLst>
                                    <p:animEffect transition="out" filter="fade">
                                      <p:cBhvr>
                                        <p:cTn id="60" dur="2000"/>
                                        <p:tgtEl>
                                          <p:spTgt spid="13"/>
                                        </p:tgtEl>
                                      </p:cBhvr>
                                    </p:animEffect>
                                    <p:anim calcmode="lin" valueType="num">
                                      <p:cBhvr>
                                        <p:cTn id="61" dur="2000"/>
                                        <p:tgtEl>
                                          <p:spTgt spid="13"/>
                                        </p:tgtEl>
                                        <p:attrNameLst>
                                          <p:attrName>style.rotation</p:attrName>
                                        </p:attrNameLst>
                                      </p:cBhvr>
                                      <p:tavLst>
                                        <p:tav tm="0">
                                          <p:val>
                                            <p:fltVal val="0"/>
                                          </p:val>
                                        </p:tav>
                                        <p:tav tm="100000">
                                          <p:val>
                                            <p:fltVal val="720"/>
                                          </p:val>
                                        </p:tav>
                                      </p:tavLst>
                                    </p:anim>
                                    <p:anim calcmode="lin" valueType="num">
                                      <p:cBhvr>
                                        <p:cTn id="62" dur="2000"/>
                                        <p:tgtEl>
                                          <p:spTgt spid="13"/>
                                        </p:tgtEl>
                                        <p:attrNameLst>
                                          <p:attrName>ppt_h</p:attrName>
                                        </p:attrNameLst>
                                      </p:cBhvr>
                                      <p:tavLst>
                                        <p:tav tm="0">
                                          <p:val>
                                            <p:strVal val="ppt_h"/>
                                          </p:val>
                                        </p:tav>
                                        <p:tav tm="100000">
                                          <p:val>
                                            <p:fltVal val="0"/>
                                          </p:val>
                                        </p:tav>
                                      </p:tavLst>
                                    </p:anim>
                                    <p:anim calcmode="lin" valueType="num">
                                      <p:cBhvr>
                                        <p:cTn id="63" dur="2000"/>
                                        <p:tgtEl>
                                          <p:spTgt spid="13"/>
                                        </p:tgtEl>
                                        <p:attrNameLst>
                                          <p:attrName>ppt_w</p:attrName>
                                        </p:attrNameLst>
                                      </p:cBhvr>
                                      <p:tavLst>
                                        <p:tav tm="0">
                                          <p:val>
                                            <p:strVal val="ppt_w"/>
                                          </p:val>
                                        </p:tav>
                                        <p:tav tm="100000">
                                          <p:val>
                                            <p:fltVal val="0"/>
                                          </p:val>
                                        </p:tav>
                                      </p:tavLst>
                                    </p:anim>
                                    <p:set>
                                      <p:cBhvr>
                                        <p:cTn id="64" dur="1" fill="hold">
                                          <p:stCondLst>
                                            <p:cond delay="1999"/>
                                          </p:stCondLst>
                                        </p:cTn>
                                        <p:tgtEl>
                                          <p:spTgt spid="13"/>
                                        </p:tgtEl>
                                        <p:attrNameLst>
                                          <p:attrName>style.visibility</p:attrName>
                                        </p:attrNameLst>
                                      </p:cBhvr>
                                      <p:to>
                                        <p:strVal val="hidden"/>
                                      </p:to>
                                    </p:set>
                                  </p:childTnLst>
                                </p:cTn>
                              </p:par>
                              <p:par>
                                <p:cTn id="65" presetID="35" presetClass="exit" presetSubtype="0" fill="hold" nodeType="withEffect">
                                  <p:stCondLst>
                                    <p:cond delay="0"/>
                                  </p:stCondLst>
                                  <p:childTnLst>
                                    <p:animEffect transition="out" filter="fade">
                                      <p:cBhvr>
                                        <p:cTn id="66" dur="2000"/>
                                        <p:tgtEl>
                                          <p:spTgt spid="14"/>
                                        </p:tgtEl>
                                      </p:cBhvr>
                                    </p:animEffect>
                                    <p:anim calcmode="lin" valueType="num">
                                      <p:cBhvr>
                                        <p:cTn id="67" dur="2000"/>
                                        <p:tgtEl>
                                          <p:spTgt spid="14"/>
                                        </p:tgtEl>
                                        <p:attrNameLst>
                                          <p:attrName>style.rotation</p:attrName>
                                        </p:attrNameLst>
                                      </p:cBhvr>
                                      <p:tavLst>
                                        <p:tav tm="0">
                                          <p:val>
                                            <p:fltVal val="0"/>
                                          </p:val>
                                        </p:tav>
                                        <p:tav tm="100000">
                                          <p:val>
                                            <p:fltVal val="720"/>
                                          </p:val>
                                        </p:tav>
                                      </p:tavLst>
                                    </p:anim>
                                    <p:anim calcmode="lin" valueType="num">
                                      <p:cBhvr>
                                        <p:cTn id="68" dur="2000"/>
                                        <p:tgtEl>
                                          <p:spTgt spid="14"/>
                                        </p:tgtEl>
                                        <p:attrNameLst>
                                          <p:attrName>ppt_h</p:attrName>
                                        </p:attrNameLst>
                                      </p:cBhvr>
                                      <p:tavLst>
                                        <p:tav tm="0">
                                          <p:val>
                                            <p:strVal val="ppt_h"/>
                                          </p:val>
                                        </p:tav>
                                        <p:tav tm="100000">
                                          <p:val>
                                            <p:fltVal val="0"/>
                                          </p:val>
                                        </p:tav>
                                      </p:tavLst>
                                    </p:anim>
                                    <p:anim calcmode="lin" valueType="num">
                                      <p:cBhvr>
                                        <p:cTn id="69" dur="2000"/>
                                        <p:tgtEl>
                                          <p:spTgt spid="14"/>
                                        </p:tgtEl>
                                        <p:attrNameLst>
                                          <p:attrName>ppt_w</p:attrName>
                                        </p:attrNameLst>
                                      </p:cBhvr>
                                      <p:tavLst>
                                        <p:tav tm="0">
                                          <p:val>
                                            <p:strVal val="ppt_w"/>
                                          </p:val>
                                        </p:tav>
                                        <p:tav tm="100000">
                                          <p:val>
                                            <p:fltVal val="0"/>
                                          </p:val>
                                        </p:tav>
                                      </p:tavLst>
                                    </p:anim>
                                    <p:set>
                                      <p:cBhvr>
                                        <p:cTn id="70" dur="1" fill="hold">
                                          <p:stCondLst>
                                            <p:cond delay="1999"/>
                                          </p:stCondLst>
                                        </p:cTn>
                                        <p:tgtEl>
                                          <p:spTgt spid="14"/>
                                        </p:tgtEl>
                                        <p:attrNameLst>
                                          <p:attrName>style.visibility</p:attrName>
                                        </p:attrNameLst>
                                      </p:cBhvr>
                                      <p:to>
                                        <p:strVal val="hidden"/>
                                      </p:to>
                                    </p:set>
                                  </p:childTnLst>
                                </p:cTn>
                              </p:par>
                              <p:par>
                                <p:cTn id="71" presetID="35" presetClass="exit" presetSubtype="0" fill="hold" nodeType="withEffect">
                                  <p:stCondLst>
                                    <p:cond delay="0"/>
                                  </p:stCondLst>
                                  <p:childTnLst>
                                    <p:animEffect transition="out" filter="fade">
                                      <p:cBhvr>
                                        <p:cTn id="72" dur="2000"/>
                                        <p:tgtEl>
                                          <p:spTgt spid="15"/>
                                        </p:tgtEl>
                                      </p:cBhvr>
                                    </p:animEffect>
                                    <p:anim calcmode="lin" valueType="num">
                                      <p:cBhvr>
                                        <p:cTn id="73" dur="2000"/>
                                        <p:tgtEl>
                                          <p:spTgt spid="15"/>
                                        </p:tgtEl>
                                        <p:attrNameLst>
                                          <p:attrName>style.rotation</p:attrName>
                                        </p:attrNameLst>
                                      </p:cBhvr>
                                      <p:tavLst>
                                        <p:tav tm="0">
                                          <p:val>
                                            <p:fltVal val="0"/>
                                          </p:val>
                                        </p:tav>
                                        <p:tav tm="100000">
                                          <p:val>
                                            <p:fltVal val="720"/>
                                          </p:val>
                                        </p:tav>
                                      </p:tavLst>
                                    </p:anim>
                                    <p:anim calcmode="lin" valueType="num">
                                      <p:cBhvr>
                                        <p:cTn id="74" dur="2000"/>
                                        <p:tgtEl>
                                          <p:spTgt spid="15"/>
                                        </p:tgtEl>
                                        <p:attrNameLst>
                                          <p:attrName>ppt_h</p:attrName>
                                        </p:attrNameLst>
                                      </p:cBhvr>
                                      <p:tavLst>
                                        <p:tav tm="0">
                                          <p:val>
                                            <p:strVal val="ppt_h"/>
                                          </p:val>
                                        </p:tav>
                                        <p:tav tm="100000">
                                          <p:val>
                                            <p:fltVal val="0"/>
                                          </p:val>
                                        </p:tav>
                                      </p:tavLst>
                                    </p:anim>
                                    <p:anim calcmode="lin" valueType="num">
                                      <p:cBhvr>
                                        <p:cTn id="75" dur="2000"/>
                                        <p:tgtEl>
                                          <p:spTgt spid="15"/>
                                        </p:tgtEl>
                                        <p:attrNameLst>
                                          <p:attrName>ppt_w</p:attrName>
                                        </p:attrNameLst>
                                      </p:cBhvr>
                                      <p:tavLst>
                                        <p:tav tm="0">
                                          <p:val>
                                            <p:strVal val="ppt_w"/>
                                          </p:val>
                                        </p:tav>
                                        <p:tav tm="100000">
                                          <p:val>
                                            <p:fltVal val="0"/>
                                          </p:val>
                                        </p:tav>
                                      </p:tavLst>
                                    </p:anim>
                                    <p:set>
                                      <p:cBhvr>
                                        <p:cTn id="76" dur="1" fill="hold">
                                          <p:stCondLst>
                                            <p:cond delay="1999"/>
                                          </p:stCondLst>
                                        </p:cTn>
                                        <p:tgtEl>
                                          <p:spTgt spid="15"/>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fade">
                                      <p:cBhvr>
                                        <p:cTn id="8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27097-CFE2-014A-965D-C6747CED1CE1}"/>
              </a:ext>
            </a:extLst>
          </p:cNvPr>
          <p:cNvSpPr>
            <a:spLocks noGrp="1"/>
          </p:cNvSpPr>
          <p:nvPr>
            <p:ph type="title"/>
          </p:nvPr>
        </p:nvSpPr>
        <p:spPr/>
        <p:txBody>
          <a:bodyPr/>
          <a:lstStyle/>
          <a:p>
            <a:r>
              <a:rPr lang="en-US" dirty="0"/>
              <a:t>Other Sectors</a:t>
            </a:r>
          </a:p>
        </p:txBody>
      </p:sp>
      <p:pic>
        <p:nvPicPr>
          <p:cNvPr id="5" name="Content Placeholder 4" descr="Veterinarian">
            <a:extLst>
              <a:ext uri="{FF2B5EF4-FFF2-40B4-BE49-F238E27FC236}">
                <a16:creationId xmlns:a16="http://schemas.microsoft.com/office/drawing/2014/main" id="{BBDE168E-C3FA-5F4A-B2B6-D08DADBA47E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408733" y="1843333"/>
            <a:ext cx="3374533" cy="3374533"/>
          </a:xfrm>
        </p:spPr>
      </p:pic>
      <p:pic>
        <p:nvPicPr>
          <p:cNvPr id="7" name="Graphic 6" descr="Bank">
            <a:extLst>
              <a:ext uri="{FF2B5EF4-FFF2-40B4-BE49-F238E27FC236}">
                <a16:creationId xmlns:a16="http://schemas.microsoft.com/office/drawing/2014/main" id="{2E754687-D235-B640-AF76-E7E2F64CA7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1244" y="1949688"/>
            <a:ext cx="3374533" cy="3374533"/>
          </a:xfrm>
          <a:prstGeom prst="rect">
            <a:avLst/>
          </a:prstGeom>
        </p:spPr>
      </p:pic>
      <p:pic>
        <p:nvPicPr>
          <p:cNvPr id="9" name="Graphic 8" descr="Calculator">
            <a:extLst>
              <a:ext uri="{FF2B5EF4-FFF2-40B4-BE49-F238E27FC236}">
                <a16:creationId xmlns:a16="http://schemas.microsoft.com/office/drawing/2014/main" id="{DA958047-5574-1447-9669-5605CEDD12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6222" y="1949689"/>
            <a:ext cx="3374533" cy="3374533"/>
          </a:xfrm>
          <a:prstGeom prst="rect">
            <a:avLst/>
          </a:prstGeom>
        </p:spPr>
      </p:pic>
    </p:spTree>
    <p:extLst>
      <p:ext uri="{BB962C8B-B14F-4D97-AF65-F5344CB8AC3E}">
        <p14:creationId xmlns:p14="http://schemas.microsoft.com/office/powerpoint/2010/main" val="7005740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TotalTime>
  <Words>5718</Words>
  <Application>Microsoft Macintosh PowerPoint</Application>
  <PresentationFormat>Widescreen</PresentationFormat>
  <Paragraphs>251</Paragraphs>
  <Slides>30</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American Typewriter</vt:lpstr>
      <vt:lpstr>Arial</vt:lpstr>
      <vt:lpstr>Calibri</vt:lpstr>
      <vt:lpstr>Calibri Light</vt:lpstr>
      <vt:lpstr>Office Theme</vt:lpstr>
      <vt:lpstr>Coding Code of Conduct</vt:lpstr>
      <vt:lpstr>Overview</vt:lpstr>
      <vt:lpstr>Aileen covered this already</vt:lpstr>
      <vt:lpstr>Why bother?</vt:lpstr>
      <vt:lpstr>Humans versus robots</vt:lpstr>
      <vt:lpstr>What is already in place?</vt:lpstr>
      <vt:lpstr>Who do I pay attention to?</vt:lpstr>
      <vt:lpstr>Who do I pay attention to?</vt:lpstr>
      <vt:lpstr>Other Sectors</vt:lpstr>
      <vt:lpstr>Dissecting the Hippocratic Oath</vt:lpstr>
      <vt:lpstr>Dissecting the Hippocratic Oath</vt:lpstr>
      <vt:lpstr>Dissecting the Hippocratic Oath</vt:lpstr>
      <vt:lpstr>Dissecting the Hippocratic Oath</vt:lpstr>
      <vt:lpstr>Dissecting the Hippocratic Oath</vt:lpstr>
      <vt:lpstr>Dissecting the Hippocratic Oath</vt:lpstr>
      <vt:lpstr>Dissecting the Hippocratic Oath</vt:lpstr>
      <vt:lpstr>Key Variables for Consideration</vt:lpstr>
      <vt:lpstr>Why is it important?</vt:lpstr>
      <vt:lpstr>Political will / ability / competence</vt:lpstr>
      <vt:lpstr>PowerPoint Presentation</vt:lpstr>
      <vt:lpstr>What are the risks?</vt:lpstr>
      <vt:lpstr>PowerPoint Presentation</vt:lpstr>
      <vt:lpstr>PowerPoint Presentation</vt:lpstr>
      <vt:lpstr>PowerPoint Presentation</vt:lpstr>
      <vt:lpstr>What do we need then?</vt:lpstr>
      <vt:lpstr>Code of Conduct Distillation: Values</vt:lpstr>
      <vt:lpstr>Code of Conduct Distillation: Stakeholders</vt:lpstr>
      <vt:lpstr>Final thoughts</vt:lpstr>
      <vt:lpstr>PowerPoint Presentation</vt:lpstr>
      <vt:lpstr>DataKind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Code of Conduct</dc:title>
  <dc:creator>Lex, Elisabeth</dc:creator>
  <cp:lastModifiedBy>Lex, Elisabeth</cp:lastModifiedBy>
  <cp:revision>16</cp:revision>
  <dcterms:created xsi:type="dcterms:W3CDTF">2020-03-16T07:05:43Z</dcterms:created>
  <dcterms:modified xsi:type="dcterms:W3CDTF">2020-05-21T16:21:18Z</dcterms:modified>
</cp:coreProperties>
</file>